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60" r:id="rId4"/>
    <p:sldId id="262" r:id="rId5"/>
    <p:sldId id="263" r:id="rId6"/>
    <p:sldId id="264" r:id="rId7"/>
    <p:sldId id="259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森 智子 Tomoko Mori" userId="0e40af8b-9edf-4854-9621-30f029072141" providerId="ADAL" clId="{C8BFE9FC-45EB-4CC5-A562-F1114583C1BE}"/>
    <pc:docChg chg="undo custSel addSld delSld modSld">
      <pc:chgData name="森 智子 Tomoko Mori" userId="0e40af8b-9edf-4854-9621-30f029072141" providerId="ADAL" clId="{C8BFE9FC-45EB-4CC5-A562-F1114583C1BE}" dt="2024-09-20T12:25:10.138" v="1756" actId="20577"/>
      <pc:docMkLst>
        <pc:docMk/>
      </pc:docMkLst>
      <pc:sldChg chg="del">
        <pc:chgData name="森 智子 Tomoko Mori" userId="0e40af8b-9edf-4854-9621-30f029072141" providerId="ADAL" clId="{C8BFE9FC-45EB-4CC5-A562-F1114583C1BE}" dt="2024-09-20T12:10:56.018" v="1754" actId="47"/>
        <pc:sldMkLst>
          <pc:docMk/>
          <pc:sldMk cId="556120219" sldId="256"/>
        </pc:sldMkLst>
      </pc:sldChg>
      <pc:sldChg chg="addSp delSp modSp mod">
        <pc:chgData name="森 智子 Tomoko Mori" userId="0e40af8b-9edf-4854-9621-30f029072141" providerId="ADAL" clId="{C8BFE9FC-45EB-4CC5-A562-F1114583C1BE}" dt="2024-09-20T12:07:11.748" v="1464" actId="1076"/>
        <pc:sldMkLst>
          <pc:docMk/>
          <pc:sldMk cId="1783662427" sldId="259"/>
        </pc:sldMkLst>
        <pc:spChg chg="add mod">
          <ac:chgData name="森 智子 Tomoko Mori" userId="0e40af8b-9edf-4854-9621-30f029072141" providerId="ADAL" clId="{C8BFE9FC-45EB-4CC5-A562-F1114583C1BE}" dt="2024-09-20T12:06:09.633" v="1410"/>
          <ac:spMkLst>
            <pc:docMk/>
            <pc:sldMk cId="1783662427" sldId="259"/>
            <ac:spMk id="8" creationId="{F1E37DF1-3298-D6C3-7AF6-5134230C86E8}"/>
          </ac:spMkLst>
        </pc:spChg>
        <pc:spChg chg="add mod">
          <ac:chgData name="森 智子 Tomoko Mori" userId="0e40af8b-9edf-4854-9621-30f029072141" providerId="ADAL" clId="{C8BFE9FC-45EB-4CC5-A562-F1114583C1BE}" dt="2024-09-20T12:07:11.748" v="1464" actId="1076"/>
          <ac:spMkLst>
            <pc:docMk/>
            <pc:sldMk cId="1783662427" sldId="259"/>
            <ac:spMk id="9" creationId="{880F7B38-1262-F0C5-CE0E-E26D06E919F3}"/>
          </ac:spMkLst>
        </pc:spChg>
        <pc:graphicFrameChg chg="modGraphic">
          <ac:chgData name="森 智子 Tomoko Mori" userId="0e40af8b-9edf-4854-9621-30f029072141" providerId="ADAL" clId="{C8BFE9FC-45EB-4CC5-A562-F1114583C1BE}" dt="2024-09-20T12:06:21.896" v="1422" actId="20577"/>
          <ac:graphicFrameMkLst>
            <pc:docMk/>
            <pc:sldMk cId="1783662427" sldId="259"/>
            <ac:graphicFrameMk id="4" creationId="{33AD1A51-8389-297D-6EBA-858C218912EF}"/>
          </ac:graphicFrameMkLst>
        </pc:graphicFrameChg>
        <pc:picChg chg="del">
          <ac:chgData name="森 智子 Tomoko Mori" userId="0e40af8b-9edf-4854-9621-30f029072141" providerId="ADAL" clId="{C8BFE9FC-45EB-4CC5-A562-F1114583C1BE}" dt="2024-09-20T12:04:23.195" v="1357" actId="478"/>
          <ac:picMkLst>
            <pc:docMk/>
            <pc:sldMk cId="1783662427" sldId="259"/>
            <ac:picMk id="3" creationId="{ADE5DDAE-AD4F-42BF-8F9C-1B9E84292D45}"/>
          </ac:picMkLst>
        </pc:picChg>
        <pc:picChg chg="add mod">
          <ac:chgData name="森 智子 Tomoko Mori" userId="0e40af8b-9edf-4854-9621-30f029072141" providerId="ADAL" clId="{C8BFE9FC-45EB-4CC5-A562-F1114583C1BE}" dt="2024-09-20T12:05:18.174" v="1365" actId="1038"/>
          <ac:picMkLst>
            <pc:docMk/>
            <pc:sldMk cId="1783662427" sldId="259"/>
            <ac:picMk id="5" creationId="{886CA551-54BC-72A0-6944-A661282C9CAF}"/>
          </ac:picMkLst>
        </pc:picChg>
      </pc:sldChg>
      <pc:sldChg chg="addSp delSp modSp mod">
        <pc:chgData name="森 智子 Tomoko Mori" userId="0e40af8b-9edf-4854-9621-30f029072141" providerId="ADAL" clId="{C8BFE9FC-45EB-4CC5-A562-F1114583C1BE}" dt="2024-09-20T12:05:42.313" v="1386" actId="20577"/>
        <pc:sldMkLst>
          <pc:docMk/>
          <pc:sldMk cId="543570861" sldId="260"/>
        </pc:sldMkLst>
        <pc:spChg chg="add mod">
          <ac:chgData name="森 智子 Tomoko Mori" userId="0e40af8b-9edf-4854-9621-30f029072141" providerId="ADAL" clId="{C8BFE9FC-45EB-4CC5-A562-F1114583C1BE}" dt="2024-09-20T11:41:58.027" v="127" actId="14100"/>
          <ac:spMkLst>
            <pc:docMk/>
            <pc:sldMk cId="543570861" sldId="260"/>
            <ac:spMk id="6" creationId="{264CB5D8-C04D-C406-1686-D3B4D0CC107E}"/>
          </ac:spMkLst>
        </pc:spChg>
        <pc:spChg chg="add del mod">
          <ac:chgData name="森 智子 Tomoko Mori" userId="0e40af8b-9edf-4854-9621-30f029072141" providerId="ADAL" clId="{C8BFE9FC-45EB-4CC5-A562-F1114583C1BE}" dt="2024-09-20T11:41:12.994" v="24"/>
          <ac:spMkLst>
            <pc:docMk/>
            <pc:sldMk cId="543570861" sldId="260"/>
            <ac:spMk id="7" creationId="{6712BC89-3243-8C09-B2A3-3416C35A35B1}"/>
          </ac:spMkLst>
        </pc:spChg>
        <pc:spChg chg="add del mod">
          <ac:chgData name="森 智子 Tomoko Mori" userId="0e40af8b-9edf-4854-9621-30f029072141" providerId="ADAL" clId="{C8BFE9FC-45EB-4CC5-A562-F1114583C1BE}" dt="2024-09-20T12:05:28.991" v="1368" actId="21"/>
          <ac:spMkLst>
            <pc:docMk/>
            <pc:sldMk cId="543570861" sldId="260"/>
            <ac:spMk id="9" creationId="{07BFA2AC-932F-EC5C-BF91-6A299EEB9F5E}"/>
          </ac:spMkLst>
        </pc:spChg>
        <pc:graphicFrameChg chg="modGraphic">
          <ac:chgData name="森 智子 Tomoko Mori" userId="0e40af8b-9edf-4854-9621-30f029072141" providerId="ADAL" clId="{C8BFE9FC-45EB-4CC5-A562-F1114583C1BE}" dt="2024-09-20T12:05:42.313" v="1386" actId="20577"/>
          <ac:graphicFrameMkLst>
            <pc:docMk/>
            <pc:sldMk cId="543570861" sldId="260"/>
            <ac:graphicFrameMk id="4" creationId="{33AD1A51-8389-297D-6EBA-858C218912EF}"/>
          </ac:graphicFrameMkLst>
        </pc:graphicFrameChg>
        <pc:picChg chg="add mod">
          <ac:chgData name="森 智子 Tomoko Mori" userId="0e40af8b-9edf-4854-9621-30f029072141" providerId="ADAL" clId="{C8BFE9FC-45EB-4CC5-A562-F1114583C1BE}" dt="2024-09-20T11:41:09.236" v="22" actId="1076"/>
          <ac:picMkLst>
            <pc:docMk/>
            <pc:sldMk cId="543570861" sldId="260"/>
            <ac:picMk id="3" creationId="{CE128DA0-7C8E-C94A-B171-5D070B02B580}"/>
          </ac:picMkLst>
        </pc:picChg>
        <pc:picChg chg="del">
          <ac:chgData name="森 智子 Tomoko Mori" userId="0e40af8b-9edf-4854-9621-30f029072141" providerId="ADAL" clId="{C8BFE9FC-45EB-4CC5-A562-F1114583C1BE}" dt="2024-09-20T11:40:15.816" v="0" actId="478"/>
          <ac:picMkLst>
            <pc:docMk/>
            <pc:sldMk cId="543570861" sldId="260"/>
            <ac:picMk id="18" creationId="{AF6C6CEE-E29D-E3F9-56DE-2B19F792CF4A}"/>
          </ac:picMkLst>
        </pc:picChg>
      </pc:sldChg>
      <pc:sldChg chg="addSp delSp modSp mod">
        <pc:chgData name="森 智子 Tomoko Mori" userId="0e40af8b-9edf-4854-9621-30f029072141" providerId="ADAL" clId="{C8BFE9FC-45EB-4CC5-A562-F1114583C1BE}" dt="2024-09-20T12:25:10.138" v="1756" actId="20577"/>
        <pc:sldMkLst>
          <pc:docMk/>
          <pc:sldMk cId="2537934639" sldId="261"/>
        </pc:sldMkLst>
        <pc:spChg chg="add mod">
          <ac:chgData name="森 智子 Tomoko Mori" userId="0e40af8b-9edf-4854-9621-30f029072141" providerId="ADAL" clId="{C8BFE9FC-45EB-4CC5-A562-F1114583C1BE}" dt="2024-09-20T12:10:02.953" v="1734" actId="14100"/>
          <ac:spMkLst>
            <pc:docMk/>
            <pc:sldMk cId="2537934639" sldId="261"/>
            <ac:spMk id="8" creationId="{35B2B1C0-AF5B-5E3B-408A-2A61FF704AE3}"/>
          </ac:spMkLst>
        </pc:spChg>
        <pc:spChg chg="add del mod">
          <ac:chgData name="森 智子 Tomoko Mori" userId="0e40af8b-9edf-4854-9621-30f029072141" providerId="ADAL" clId="{C8BFE9FC-45EB-4CC5-A562-F1114583C1BE}" dt="2024-09-20T12:08:19.809" v="1543"/>
          <ac:spMkLst>
            <pc:docMk/>
            <pc:sldMk cId="2537934639" sldId="261"/>
            <ac:spMk id="10" creationId="{55789E97-C5E4-23DA-38BF-F29BD845CA07}"/>
          </ac:spMkLst>
        </pc:spChg>
        <pc:spChg chg="add mod">
          <ac:chgData name="森 智子 Tomoko Mori" userId="0e40af8b-9edf-4854-9621-30f029072141" providerId="ADAL" clId="{C8BFE9FC-45EB-4CC5-A562-F1114583C1BE}" dt="2024-09-20T12:09:30.134" v="1664" actId="14100"/>
          <ac:spMkLst>
            <pc:docMk/>
            <pc:sldMk cId="2537934639" sldId="261"/>
            <ac:spMk id="16" creationId="{50347D3A-F32F-CCB3-AF80-2681A32D73F3}"/>
          </ac:spMkLst>
        </pc:spChg>
        <pc:spChg chg="mod">
          <ac:chgData name="森 智子 Tomoko Mori" userId="0e40af8b-9edf-4854-9621-30f029072141" providerId="ADAL" clId="{C8BFE9FC-45EB-4CC5-A562-F1114583C1BE}" dt="2024-09-20T12:25:10.138" v="1756" actId="20577"/>
          <ac:spMkLst>
            <pc:docMk/>
            <pc:sldMk cId="2537934639" sldId="261"/>
            <ac:spMk id="44" creationId="{B6D1F9A5-4A7B-29A7-2FA2-F7550D794CFE}"/>
          </ac:spMkLst>
        </pc:spChg>
        <pc:graphicFrameChg chg="modGraphic">
          <ac:chgData name="森 智子 Tomoko Mori" userId="0e40af8b-9edf-4854-9621-30f029072141" providerId="ADAL" clId="{C8BFE9FC-45EB-4CC5-A562-F1114583C1BE}" dt="2024-09-20T12:09:39.599" v="1668" actId="20577"/>
          <ac:graphicFrameMkLst>
            <pc:docMk/>
            <pc:sldMk cId="2537934639" sldId="261"/>
            <ac:graphicFrameMk id="4" creationId="{33AD1A51-8389-297D-6EBA-858C218912EF}"/>
          </ac:graphicFrameMkLst>
        </pc:graphicFrameChg>
      </pc:sldChg>
      <pc:sldChg chg="addSp modSp mod">
        <pc:chgData name="森 智子 Tomoko Mori" userId="0e40af8b-9edf-4854-9621-30f029072141" providerId="ADAL" clId="{C8BFE9FC-45EB-4CC5-A562-F1114583C1BE}" dt="2024-09-20T12:10:26.034" v="1752" actId="20577"/>
        <pc:sldMkLst>
          <pc:docMk/>
          <pc:sldMk cId="2492263364" sldId="262"/>
        </pc:sldMkLst>
        <pc:spChg chg="add mod">
          <ac:chgData name="森 智子 Tomoko Mori" userId="0e40af8b-9edf-4854-9621-30f029072141" providerId="ADAL" clId="{C8BFE9FC-45EB-4CC5-A562-F1114583C1BE}" dt="2024-09-20T12:10:10.760" v="1737" actId="20577"/>
          <ac:spMkLst>
            <pc:docMk/>
            <pc:sldMk cId="2492263364" sldId="262"/>
            <ac:spMk id="2" creationId="{C611D872-CB34-606B-7054-B4A93299EF7C}"/>
          </ac:spMkLst>
        </pc:spChg>
        <pc:graphicFrameChg chg="modGraphic">
          <ac:chgData name="森 智子 Tomoko Mori" userId="0e40af8b-9edf-4854-9621-30f029072141" providerId="ADAL" clId="{C8BFE9FC-45EB-4CC5-A562-F1114583C1BE}" dt="2024-09-20T12:10:26.034" v="1752" actId="20577"/>
          <ac:graphicFrameMkLst>
            <pc:docMk/>
            <pc:sldMk cId="2492263364" sldId="262"/>
            <ac:graphicFrameMk id="4" creationId="{33AD1A51-8389-297D-6EBA-858C218912EF}"/>
          </ac:graphicFrameMkLst>
        </pc:graphicFrameChg>
      </pc:sldChg>
      <pc:sldChg chg="addSp delSp modSp mod">
        <pc:chgData name="森 智子 Tomoko Mori" userId="0e40af8b-9edf-4854-9621-30f029072141" providerId="ADAL" clId="{C8BFE9FC-45EB-4CC5-A562-F1114583C1BE}" dt="2024-09-20T12:01:17.205" v="1049" actId="14100"/>
        <pc:sldMkLst>
          <pc:docMk/>
          <pc:sldMk cId="952702231" sldId="263"/>
        </pc:sldMkLst>
        <pc:spChg chg="add del mod">
          <ac:chgData name="森 智子 Tomoko Mori" userId="0e40af8b-9edf-4854-9621-30f029072141" providerId="ADAL" clId="{C8BFE9FC-45EB-4CC5-A562-F1114583C1BE}" dt="2024-09-20T11:45:54.515" v="352" actId="478"/>
          <ac:spMkLst>
            <pc:docMk/>
            <pc:sldMk cId="952702231" sldId="263"/>
            <ac:spMk id="3" creationId="{D479FC33-8E0C-E344-BEEE-08A12EA538B7}"/>
          </ac:spMkLst>
        </pc:spChg>
        <pc:spChg chg="add mod">
          <ac:chgData name="森 智子 Tomoko Mori" userId="0e40af8b-9edf-4854-9621-30f029072141" providerId="ADAL" clId="{C8BFE9FC-45EB-4CC5-A562-F1114583C1BE}" dt="2024-09-20T11:56:36.717" v="1014" actId="1036"/>
          <ac:spMkLst>
            <pc:docMk/>
            <pc:sldMk cId="952702231" sldId="263"/>
            <ac:spMk id="4" creationId="{9F988FC3-B9A0-6F55-BCED-5EF10A998717}"/>
          </ac:spMkLst>
        </pc:spChg>
        <pc:spChg chg="add mod">
          <ac:chgData name="森 智子 Tomoko Mori" userId="0e40af8b-9edf-4854-9621-30f029072141" providerId="ADAL" clId="{C8BFE9FC-45EB-4CC5-A562-F1114583C1BE}" dt="2024-09-20T11:56:36.717" v="1014" actId="1036"/>
          <ac:spMkLst>
            <pc:docMk/>
            <pc:sldMk cId="952702231" sldId="263"/>
            <ac:spMk id="5" creationId="{45D50221-1CCE-8C31-F37F-51A10F253435}"/>
          </ac:spMkLst>
        </pc:spChg>
        <pc:spChg chg="add mod">
          <ac:chgData name="森 智子 Tomoko Mori" userId="0e40af8b-9edf-4854-9621-30f029072141" providerId="ADAL" clId="{C8BFE9FC-45EB-4CC5-A562-F1114583C1BE}" dt="2024-09-20T11:56:36.717" v="1014" actId="1036"/>
          <ac:spMkLst>
            <pc:docMk/>
            <pc:sldMk cId="952702231" sldId="263"/>
            <ac:spMk id="6" creationId="{7F8FC95C-1257-A44A-643C-C820ADAC527F}"/>
          </ac:spMkLst>
        </pc:spChg>
        <pc:spChg chg="add mod">
          <ac:chgData name="森 智子 Tomoko Mori" userId="0e40af8b-9edf-4854-9621-30f029072141" providerId="ADAL" clId="{C8BFE9FC-45EB-4CC5-A562-F1114583C1BE}" dt="2024-09-20T11:56:36.717" v="1014" actId="1036"/>
          <ac:spMkLst>
            <pc:docMk/>
            <pc:sldMk cId="952702231" sldId="263"/>
            <ac:spMk id="7" creationId="{18FF06E0-C54B-36F8-7346-35F900CCE7F0}"/>
          </ac:spMkLst>
        </pc:spChg>
        <pc:spChg chg="add mod">
          <ac:chgData name="森 智子 Tomoko Mori" userId="0e40af8b-9edf-4854-9621-30f029072141" providerId="ADAL" clId="{C8BFE9FC-45EB-4CC5-A562-F1114583C1BE}" dt="2024-09-20T11:56:36.717" v="1014" actId="1036"/>
          <ac:spMkLst>
            <pc:docMk/>
            <pc:sldMk cId="952702231" sldId="263"/>
            <ac:spMk id="9" creationId="{2939ABC4-F975-5B7B-4AFE-DB2B1E3136F0}"/>
          </ac:spMkLst>
        </pc:spChg>
        <pc:spChg chg="mod">
          <ac:chgData name="森 智子 Tomoko Mori" userId="0e40af8b-9edf-4854-9621-30f029072141" providerId="ADAL" clId="{C8BFE9FC-45EB-4CC5-A562-F1114583C1BE}" dt="2024-09-20T11:56:03.401" v="976" actId="1035"/>
          <ac:spMkLst>
            <pc:docMk/>
            <pc:sldMk cId="952702231" sldId="263"/>
            <ac:spMk id="31" creationId="{889CF2BE-8142-2029-C952-D35AC2FE2712}"/>
          </ac:spMkLst>
        </pc:spChg>
        <pc:spChg chg="mod">
          <ac:chgData name="森 智子 Tomoko Mori" userId="0e40af8b-9edf-4854-9621-30f029072141" providerId="ADAL" clId="{C8BFE9FC-45EB-4CC5-A562-F1114583C1BE}" dt="2024-09-20T11:56:13.854" v="986" actId="1035"/>
          <ac:spMkLst>
            <pc:docMk/>
            <pc:sldMk cId="952702231" sldId="263"/>
            <ac:spMk id="33" creationId="{6407BBE2-4879-324D-A21E-8F9C50DF92E9}"/>
          </ac:spMkLst>
        </pc:spChg>
        <pc:spChg chg="mod">
          <ac:chgData name="森 智子 Tomoko Mori" userId="0e40af8b-9edf-4854-9621-30f029072141" providerId="ADAL" clId="{C8BFE9FC-45EB-4CC5-A562-F1114583C1BE}" dt="2024-09-20T11:55:10.990" v="966" actId="1035"/>
          <ac:spMkLst>
            <pc:docMk/>
            <pc:sldMk cId="952702231" sldId="263"/>
            <ac:spMk id="35" creationId="{67B82F1A-61FB-20E4-ADDF-38BF964F6C3D}"/>
          </ac:spMkLst>
        </pc:spChg>
        <pc:spChg chg="mod">
          <ac:chgData name="森 智子 Tomoko Mori" userId="0e40af8b-9edf-4854-9621-30f029072141" providerId="ADAL" clId="{C8BFE9FC-45EB-4CC5-A562-F1114583C1BE}" dt="2024-09-20T11:55:10.990" v="966" actId="1035"/>
          <ac:spMkLst>
            <pc:docMk/>
            <pc:sldMk cId="952702231" sldId="263"/>
            <ac:spMk id="37" creationId="{33A22100-4DA2-1C76-7F54-0593F96B4A4F}"/>
          </ac:spMkLst>
        </pc:spChg>
        <pc:spChg chg="mod">
          <ac:chgData name="森 智子 Tomoko Mori" userId="0e40af8b-9edf-4854-9621-30f029072141" providerId="ADAL" clId="{C8BFE9FC-45EB-4CC5-A562-F1114583C1BE}" dt="2024-09-20T11:56:13.854" v="986" actId="1035"/>
          <ac:spMkLst>
            <pc:docMk/>
            <pc:sldMk cId="952702231" sldId="263"/>
            <ac:spMk id="39" creationId="{4FC05753-A3CA-8167-CC75-C2110AAC213D}"/>
          </ac:spMkLst>
        </pc:spChg>
        <pc:spChg chg="mod">
          <ac:chgData name="森 智子 Tomoko Mori" userId="0e40af8b-9edf-4854-9621-30f029072141" providerId="ADAL" clId="{C8BFE9FC-45EB-4CC5-A562-F1114583C1BE}" dt="2024-09-20T11:56:03.401" v="976" actId="1035"/>
          <ac:spMkLst>
            <pc:docMk/>
            <pc:sldMk cId="952702231" sldId="263"/>
            <ac:spMk id="49" creationId="{72616DCD-CDD8-D096-73C3-B08E81A04F55}"/>
          </ac:spMkLst>
        </pc:spChg>
        <pc:spChg chg="mod">
          <ac:chgData name="森 智子 Tomoko Mori" userId="0e40af8b-9edf-4854-9621-30f029072141" providerId="ADAL" clId="{C8BFE9FC-45EB-4CC5-A562-F1114583C1BE}" dt="2024-09-20T11:56:56.712" v="1020" actId="1076"/>
          <ac:spMkLst>
            <pc:docMk/>
            <pc:sldMk cId="952702231" sldId="263"/>
            <ac:spMk id="52" creationId="{B18DD46E-20FF-7AF8-09D2-DCB5BC9EB83D}"/>
          </ac:spMkLst>
        </pc:spChg>
        <pc:spChg chg="mod">
          <ac:chgData name="森 智子 Tomoko Mori" userId="0e40af8b-9edf-4854-9621-30f029072141" providerId="ADAL" clId="{C8BFE9FC-45EB-4CC5-A562-F1114583C1BE}" dt="2024-09-20T12:00:35.414" v="1041" actId="1076"/>
          <ac:spMkLst>
            <pc:docMk/>
            <pc:sldMk cId="952702231" sldId="263"/>
            <ac:spMk id="55" creationId="{19B022AB-2101-1626-A77E-1DCE68FA4603}"/>
          </ac:spMkLst>
        </pc:spChg>
        <pc:spChg chg="mod">
          <ac:chgData name="森 智子 Tomoko Mori" userId="0e40af8b-9edf-4854-9621-30f029072141" providerId="ADAL" clId="{C8BFE9FC-45EB-4CC5-A562-F1114583C1BE}" dt="2024-09-20T11:56:36.717" v="1014" actId="1036"/>
          <ac:spMkLst>
            <pc:docMk/>
            <pc:sldMk cId="952702231" sldId="263"/>
            <ac:spMk id="64" creationId="{BA72A7DC-FDB8-A3DB-6D50-B1F688F4E6F9}"/>
          </ac:spMkLst>
        </pc:spChg>
        <pc:spChg chg="del">
          <ac:chgData name="森 智子 Tomoko Mori" userId="0e40af8b-9edf-4854-9621-30f029072141" providerId="ADAL" clId="{C8BFE9FC-45EB-4CC5-A562-F1114583C1BE}" dt="2024-09-20T11:46:19.649" v="359" actId="478"/>
          <ac:spMkLst>
            <pc:docMk/>
            <pc:sldMk cId="952702231" sldId="263"/>
            <ac:spMk id="66" creationId="{6DF0E3D6-78A7-EEC7-2F20-496825917BCC}"/>
          </ac:spMkLst>
        </pc:spChg>
        <pc:spChg chg="del">
          <ac:chgData name="森 智子 Tomoko Mori" userId="0e40af8b-9edf-4854-9621-30f029072141" providerId="ADAL" clId="{C8BFE9FC-45EB-4CC5-A562-F1114583C1BE}" dt="2024-09-20T11:45:35.561" v="342" actId="478"/>
          <ac:spMkLst>
            <pc:docMk/>
            <pc:sldMk cId="952702231" sldId="263"/>
            <ac:spMk id="69" creationId="{2B2187D3-B8D5-4984-4825-B2C6708CE8CC}"/>
          </ac:spMkLst>
        </pc:spChg>
        <pc:spChg chg="del">
          <ac:chgData name="森 智子 Tomoko Mori" userId="0e40af8b-9edf-4854-9621-30f029072141" providerId="ADAL" clId="{C8BFE9FC-45EB-4CC5-A562-F1114583C1BE}" dt="2024-09-20T11:48:16.047" v="612" actId="478"/>
          <ac:spMkLst>
            <pc:docMk/>
            <pc:sldMk cId="952702231" sldId="263"/>
            <ac:spMk id="71" creationId="{51EDE322-0DB7-7497-130B-96C90D03803C}"/>
          </ac:spMkLst>
        </pc:spChg>
        <pc:spChg chg="del">
          <ac:chgData name="森 智子 Tomoko Mori" userId="0e40af8b-9edf-4854-9621-30f029072141" providerId="ADAL" clId="{C8BFE9FC-45EB-4CC5-A562-F1114583C1BE}" dt="2024-09-20T11:46:03.802" v="355" actId="478"/>
          <ac:spMkLst>
            <pc:docMk/>
            <pc:sldMk cId="952702231" sldId="263"/>
            <ac:spMk id="74" creationId="{AAA7AF37-E1CC-CAA7-F87D-C1F7A1821EFB}"/>
          </ac:spMkLst>
        </pc:spChg>
        <pc:spChg chg="del">
          <ac:chgData name="森 智子 Tomoko Mori" userId="0e40af8b-9edf-4854-9621-30f029072141" providerId="ADAL" clId="{C8BFE9FC-45EB-4CC5-A562-F1114583C1BE}" dt="2024-09-20T11:48:28.463" v="615" actId="478"/>
          <ac:spMkLst>
            <pc:docMk/>
            <pc:sldMk cId="952702231" sldId="263"/>
            <ac:spMk id="77" creationId="{5117248C-7736-21F1-53E2-A97BC6DCBF0C}"/>
          </ac:spMkLst>
        </pc:spChg>
        <pc:graphicFrameChg chg="modGraphic">
          <ac:chgData name="森 智子 Tomoko Mori" userId="0e40af8b-9edf-4854-9621-30f029072141" providerId="ADAL" clId="{C8BFE9FC-45EB-4CC5-A562-F1114583C1BE}" dt="2024-09-20T11:55:04.576" v="949" actId="6549"/>
          <ac:graphicFrameMkLst>
            <pc:docMk/>
            <pc:sldMk cId="952702231" sldId="263"/>
            <ac:graphicFrameMk id="2" creationId="{D9B7B5E8-D6E0-8C76-78F7-D004D68CC221}"/>
          </ac:graphicFrameMkLst>
        </pc:graphicFrameChg>
        <pc:picChg chg="add mod">
          <ac:chgData name="森 智子 Tomoko Mori" userId="0e40af8b-9edf-4854-9621-30f029072141" providerId="ADAL" clId="{C8BFE9FC-45EB-4CC5-A562-F1114583C1BE}" dt="2024-09-20T11:56:28.679" v="989" actId="14100"/>
          <ac:picMkLst>
            <pc:docMk/>
            <pc:sldMk cId="952702231" sldId="263"/>
            <ac:picMk id="15" creationId="{912A4EB1-CBBD-6482-DF87-9BD189CF7219}"/>
          </ac:picMkLst>
        </pc:picChg>
        <pc:picChg chg="add mod">
          <ac:chgData name="森 智子 Tomoko Mori" userId="0e40af8b-9edf-4854-9621-30f029072141" providerId="ADAL" clId="{C8BFE9FC-45EB-4CC5-A562-F1114583C1BE}" dt="2024-09-20T12:01:17.205" v="1049" actId="14100"/>
          <ac:picMkLst>
            <pc:docMk/>
            <pc:sldMk cId="952702231" sldId="263"/>
            <ac:picMk id="16" creationId="{98CEF6A0-3691-6EE6-DCB4-3EB381B67C48}"/>
          </ac:picMkLst>
        </pc:picChg>
        <pc:picChg chg="add mod">
          <ac:chgData name="森 智子 Tomoko Mori" userId="0e40af8b-9edf-4854-9621-30f029072141" providerId="ADAL" clId="{C8BFE9FC-45EB-4CC5-A562-F1114583C1BE}" dt="2024-09-20T12:01:03.055" v="1047" actId="14100"/>
          <ac:picMkLst>
            <pc:docMk/>
            <pc:sldMk cId="952702231" sldId="263"/>
            <ac:picMk id="17" creationId="{82A0CC58-0F7A-CDDA-2BAA-F4C3BDB6CDF1}"/>
          </ac:picMkLst>
        </pc:picChg>
        <pc:picChg chg="add del mod">
          <ac:chgData name="森 智子 Tomoko Mori" userId="0e40af8b-9edf-4854-9621-30f029072141" providerId="ADAL" clId="{C8BFE9FC-45EB-4CC5-A562-F1114583C1BE}" dt="2024-09-20T11:59:08.307" v="1025" actId="478"/>
          <ac:picMkLst>
            <pc:docMk/>
            <pc:sldMk cId="952702231" sldId="263"/>
            <ac:picMk id="19" creationId="{C18481E7-0560-50B2-90C5-ECC076000063}"/>
          </ac:picMkLst>
        </pc:picChg>
        <pc:picChg chg="add mod">
          <ac:chgData name="森 智子 Tomoko Mori" userId="0e40af8b-9edf-4854-9621-30f029072141" providerId="ADAL" clId="{C8BFE9FC-45EB-4CC5-A562-F1114583C1BE}" dt="2024-09-20T11:59:42.068" v="1034" actId="14100"/>
          <ac:picMkLst>
            <pc:docMk/>
            <pc:sldMk cId="952702231" sldId="263"/>
            <ac:picMk id="21" creationId="{FA8292DC-675A-12FB-EDBF-4E256F6E18D5}"/>
          </ac:picMkLst>
        </pc:picChg>
        <pc:picChg chg="add mod">
          <ac:chgData name="森 智子 Tomoko Mori" userId="0e40af8b-9edf-4854-9621-30f029072141" providerId="ADAL" clId="{C8BFE9FC-45EB-4CC5-A562-F1114583C1BE}" dt="2024-09-20T11:59:46.736" v="1036" actId="1076"/>
          <ac:picMkLst>
            <pc:docMk/>
            <pc:sldMk cId="952702231" sldId="263"/>
            <ac:picMk id="22" creationId="{660C66DD-6988-6CC9-90E3-EA458052F72D}"/>
          </ac:picMkLst>
        </pc:picChg>
        <pc:picChg chg="add mod">
          <ac:chgData name="森 智子 Tomoko Mori" userId="0e40af8b-9edf-4854-9621-30f029072141" providerId="ADAL" clId="{C8BFE9FC-45EB-4CC5-A562-F1114583C1BE}" dt="2024-09-20T12:00:57.634" v="1046" actId="1076"/>
          <ac:picMkLst>
            <pc:docMk/>
            <pc:sldMk cId="952702231" sldId="263"/>
            <ac:picMk id="24" creationId="{D8CBBA58-880A-F87F-E1A3-882936B34197}"/>
          </ac:picMkLst>
        </pc:picChg>
        <pc:cxnChg chg="add del mod">
          <ac:chgData name="森 智子 Tomoko Mori" userId="0e40af8b-9edf-4854-9621-30f029072141" providerId="ADAL" clId="{C8BFE9FC-45EB-4CC5-A562-F1114583C1BE}" dt="2024-09-20T11:55:46.168" v="971" actId="478"/>
          <ac:cxnSpMkLst>
            <pc:docMk/>
            <pc:sldMk cId="952702231" sldId="263"/>
            <ac:cxnSpMk id="11" creationId="{7127FDFB-1E0B-BF48-7834-848139BC0E21}"/>
          </ac:cxnSpMkLst>
        </pc:cxnChg>
      </pc:sldChg>
      <pc:sldChg chg="addSp modSp mod">
        <pc:chgData name="森 智子 Tomoko Mori" userId="0e40af8b-9edf-4854-9621-30f029072141" providerId="ADAL" clId="{C8BFE9FC-45EB-4CC5-A562-F1114583C1BE}" dt="2024-09-20T12:04:06.646" v="1343" actId="20577"/>
        <pc:sldMkLst>
          <pc:docMk/>
          <pc:sldMk cId="1911942277" sldId="264"/>
        </pc:sldMkLst>
        <pc:spChg chg="mod">
          <ac:chgData name="森 智子 Tomoko Mori" userId="0e40af8b-9edf-4854-9621-30f029072141" providerId="ADAL" clId="{C8BFE9FC-45EB-4CC5-A562-F1114583C1BE}" dt="2024-09-20T12:01:48.835" v="1068" actId="1036"/>
          <ac:spMkLst>
            <pc:docMk/>
            <pc:sldMk cId="1911942277" sldId="264"/>
            <ac:spMk id="2" creationId="{2B7D2D28-C678-F610-E3E6-196C62002436}"/>
          </ac:spMkLst>
        </pc:spChg>
        <pc:spChg chg="add mod">
          <ac:chgData name="森 智子 Tomoko Mori" userId="0e40af8b-9edf-4854-9621-30f029072141" providerId="ADAL" clId="{C8BFE9FC-45EB-4CC5-A562-F1114583C1BE}" dt="2024-09-20T12:04:06.646" v="1343" actId="20577"/>
          <ac:spMkLst>
            <pc:docMk/>
            <pc:sldMk cId="1911942277" sldId="264"/>
            <ac:spMk id="3" creationId="{BCA83B6F-C0B9-E22F-5075-3E5CF98B7210}"/>
          </ac:spMkLst>
        </pc:spChg>
        <pc:spChg chg="mod">
          <ac:chgData name="森 智子 Tomoko Mori" userId="0e40af8b-9edf-4854-9621-30f029072141" providerId="ADAL" clId="{C8BFE9FC-45EB-4CC5-A562-F1114583C1BE}" dt="2024-09-20T12:03:42.288" v="1323" actId="14100"/>
          <ac:spMkLst>
            <pc:docMk/>
            <pc:sldMk cId="1911942277" sldId="264"/>
            <ac:spMk id="5" creationId="{1421144E-D8AF-8AC7-8661-0E485C10FB46}"/>
          </ac:spMkLst>
        </pc:spChg>
        <pc:spChg chg="mod">
          <ac:chgData name="森 智子 Tomoko Mori" userId="0e40af8b-9edf-4854-9621-30f029072141" providerId="ADAL" clId="{C8BFE9FC-45EB-4CC5-A562-F1114583C1BE}" dt="2024-09-20T12:01:48.835" v="1068" actId="1036"/>
          <ac:spMkLst>
            <pc:docMk/>
            <pc:sldMk cId="1911942277" sldId="264"/>
            <ac:spMk id="9" creationId="{7A3E7CCD-65DF-EB60-3D0E-C0E89DA26182}"/>
          </ac:spMkLst>
        </pc:spChg>
        <pc:picChg chg="mod">
          <ac:chgData name="森 智子 Tomoko Mori" userId="0e40af8b-9edf-4854-9621-30f029072141" providerId="ADAL" clId="{C8BFE9FC-45EB-4CC5-A562-F1114583C1BE}" dt="2024-09-20T12:01:48.835" v="1068" actId="1036"/>
          <ac:picMkLst>
            <pc:docMk/>
            <pc:sldMk cId="1911942277" sldId="264"/>
            <ac:picMk id="4" creationId="{972EC659-B0CA-7D85-8143-234D3765CA2C}"/>
          </ac:picMkLst>
        </pc:picChg>
      </pc:sldChg>
      <pc:sldChg chg="add">
        <pc:chgData name="森 智子 Tomoko Mori" userId="0e40af8b-9edf-4854-9621-30f029072141" providerId="ADAL" clId="{C8BFE9FC-45EB-4CC5-A562-F1114583C1BE}" dt="2024-09-20T12:10:52.624" v="1753"/>
        <pc:sldMkLst>
          <pc:docMk/>
          <pc:sldMk cId="1541583463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5CE6D-705E-C578-CEC5-30410447D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D4D6D6-1084-6AA0-E41C-B8FEEC4F9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519A85-CC3A-C416-D960-D7644AA07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8311-11EF-463C-B755-B38ADEA8FC91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70CB4C-2247-8C6A-142A-7931E363A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52A09C-6E08-F9B8-BD6D-368DC830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C791-6CE8-4881-A79F-C0E262D9A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40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F4F025-03E8-0B52-AF58-1909D1BA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43C55E0-BC18-8304-26DF-42FF719B2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CEE6A6-2070-696C-2B70-5766CBF5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8311-11EF-463C-B755-B38ADEA8FC91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8D3237-B1D3-00AC-84DA-AAE6794DF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6DEA5E-9D06-8C18-1373-204B62B9B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C791-6CE8-4881-A79F-C0E262D9A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78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38A371D-1B49-485E-4CFC-7D4150115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D255968-2C0B-8075-4C7F-2E1A50783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E900F9-B579-B3BC-BB5E-3572ED25D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8311-11EF-463C-B755-B38ADEA8FC91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E4A983-CBAD-C43D-C776-975A775C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FB1127-778B-1560-E753-ADB2FCF2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C791-6CE8-4881-A79F-C0E262D9A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65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6C544C-ED20-6115-427B-73C4218C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C1FBC3-55A5-E45A-03B7-4351C7072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B84AC6-A439-519B-D543-26CB65AB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8311-11EF-463C-B755-B38ADEA8FC91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36EB84-96C1-F17F-F551-CF933573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DF047F-E9A0-06F9-EDA2-514A96BF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C791-6CE8-4881-A79F-C0E262D9A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70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D94F6C-B074-65AD-797F-FAF256AE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D712D1-523D-1C14-7991-3D6E2E9E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0D1D5A-3716-322D-5F56-02B90A5F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8311-11EF-463C-B755-B38ADEA8FC91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631E14-6405-4BC3-2E80-4571CCA7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142A2E-4381-47FF-0ACF-B8C7A6080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C791-6CE8-4881-A79F-C0E262D9A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34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51A83-21F5-21B8-CB1C-02B0F7B11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2A7E0C-604D-8C5A-620D-CC360544A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5E8458C-E95B-39B2-23A9-C821E6763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E23272-6982-3F73-0171-8D6FE298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8311-11EF-463C-B755-B38ADEA8FC91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E168A2C-91BA-570A-9301-10ADB41B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B8DAB9-8E4E-A514-EA33-8393F81F8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C791-6CE8-4881-A79F-C0E262D9A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37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373B77-519B-8227-27FC-A0039E7D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A5EB22-91D4-A8D1-9710-A827CF354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81DCE3-862E-8D72-1E22-86F88A330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1A0D6DE-80DE-DD25-741D-FCEBA7F47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08B0873-1F99-4467-60F7-FF0EFBA54D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69BB945-9DD6-D441-7A2F-D338A3D3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8311-11EF-463C-B755-B38ADEA8FC91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6DDF508-2787-7894-B05C-9FB70509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DC7F89D-06BB-5CA1-4996-A4E43EB78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C791-6CE8-4881-A79F-C0E262D9A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28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ECB0A2-D36D-3CD3-C5B4-C0002D996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C42B0A6-5156-2F25-83AB-5705C4F5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8311-11EF-463C-B755-B38ADEA8FC91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326AF18-51AF-787D-C291-65CD4865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37006F8-4766-9480-5371-796EBC1C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C791-6CE8-4881-A79F-C0E262D9A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77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10AA12-E6F7-9467-5145-04A009FE0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8311-11EF-463C-B755-B38ADEA8FC91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571A863-D55F-304B-8830-34103FB3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CA4E14-ABD6-4A2C-0188-C379A89B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C791-6CE8-4881-A79F-C0E262D9A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1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3D3E0E-69E7-8860-3E72-D1143BDA2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65458B-1AB5-B464-31F9-FE41DD0B9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CF6B181-BAD4-F957-8096-54FCD1DC7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E91D69-2D2A-F812-87C9-906E82EE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8311-11EF-463C-B755-B38ADEA8FC91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CAFBA43-B1A6-E5F4-CA8D-0D34595F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227DE0-021E-B8FA-EC63-38425534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C791-6CE8-4881-A79F-C0E262D9A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85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04598C-B50D-7F68-FFEF-5BF849F7C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70F8BED-2327-7F83-B42F-344437D9F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4C6B25-F241-6D5C-C661-4814E185F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8F4922-6C8E-5220-BA55-22B97543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8311-11EF-463C-B755-B38ADEA8FC91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F2BD11-3564-8BD9-678A-D5AB860F1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87F2897-3E2B-D531-39F7-7356A941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C791-6CE8-4881-A79F-C0E262D9A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89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59D14CE-4DDA-761D-02D8-6AFFDD8F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806EC8-164B-AF56-7DF0-587EE0265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8B68AC-A5FB-9694-BD2F-6FB822306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48311-11EF-463C-B755-B38ADEA8FC91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43D102-9F55-9ED3-402C-C423B2DBB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530AE2-96A3-E351-A247-1E44328AB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CC791-6CE8-4881-A79F-C0E262D9A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7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sv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33AD1A51-8389-297D-6EBA-858C218912EF}"/>
              </a:ext>
            </a:extLst>
          </p:cNvPr>
          <p:cNvGraphicFramePr>
            <a:graphicFrameLocks noGrp="1"/>
          </p:cNvGraphicFramePr>
          <p:nvPr/>
        </p:nvGraphicFramePr>
        <p:xfrm>
          <a:off x="316523" y="930682"/>
          <a:ext cx="10858502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0777">
                  <a:extLst>
                    <a:ext uri="{9D8B030D-6E8A-4147-A177-3AD203B41FA5}">
                      <a16:colId xmlns:a16="http://schemas.microsoft.com/office/drawing/2014/main" val="15912626"/>
                    </a:ext>
                  </a:extLst>
                </a:gridCol>
                <a:gridCol w="1983545">
                  <a:extLst>
                    <a:ext uri="{9D8B030D-6E8A-4147-A177-3AD203B41FA5}">
                      <a16:colId xmlns:a16="http://schemas.microsoft.com/office/drawing/2014/main" val="2723393860"/>
                    </a:ext>
                  </a:extLst>
                </a:gridCol>
                <a:gridCol w="1983545">
                  <a:extLst>
                    <a:ext uri="{9D8B030D-6E8A-4147-A177-3AD203B41FA5}">
                      <a16:colId xmlns:a16="http://schemas.microsoft.com/office/drawing/2014/main" val="2514588585"/>
                    </a:ext>
                  </a:extLst>
                </a:gridCol>
                <a:gridCol w="1983545">
                  <a:extLst>
                    <a:ext uri="{9D8B030D-6E8A-4147-A177-3AD203B41FA5}">
                      <a16:colId xmlns:a16="http://schemas.microsoft.com/office/drawing/2014/main" val="1606124419"/>
                    </a:ext>
                  </a:extLst>
                </a:gridCol>
                <a:gridCol w="1983545">
                  <a:extLst>
                    <a:ext uri="{9D8B030D-6E8A-4147-A177-3AD203B41FA5}">
                      <a16:colId xmlns:a16="http://schemas.microsoft.com/office/drawing/2014/main" val="3525162591"/>
                    </a:ext>
                  </a:extLst>
                </a:gridCol>
                <a:gridCol w="1983545">
                  <a:extLst>
                    <a:ext uri="{9D8B030D-6E8A-4147-A177-3AD203B41FA5}">
                      <a16:colId xmlns:a16="http://schemas.microsoft.com/office/drawing/2014/main" val="1619193758"/>
                    </a:ext>
                  </a:extLst>
                </a:gridCol>
              </a:tblGrid>
              <a:tr h="65128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Plan</a:t>
                      </a:r>
                      <a:endParaRPr kumimoji="1" lang="ja-JP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小学校</a:t>
                      </a:r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中学校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高校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大学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社会人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41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</a:t>
                      </a:r>
                      <a:r>
                        <a:rPr kumimoji="1" lang="ja-JP" altLang="en-US" dirty="0"/>
                        <a:t>：中学受験する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267769"/>
                  </a:ext>
                </a:extLst>
              </a:tr>
              <a:tr h="651282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B</a:t>
                      </a:r>
                      <a:r>
                        <a:rPr kumimoji="1" lang="ja-JP" altLang="en-US" dirty="0"/>
                        <a:t>：中学受験しない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844379"/>
                  </a:ext>
                </a:extLst>
              </a:tr>
            </a:tbl>
          </a:graphicData>
        </a:graphic>
      </p:graphicFrame>
      <p:pic>
        <p:nvPicPr>
          <p:cNvPr id="8" name="図 7" descr="座る, 持つ, テーブル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0BDE950B-D3B6-2105-9E80-E4DED2B52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81" y="2097770"/>
            <a:ext cx="623234" cy="753152"/>
          </a:xfrm>
          <a:prstGeom prst="rect">
            <a:avLst/>
          </a:prstGeom>
        </p:spPr>
      </p:pic>
      <p:pic>
        <p:nvPicPr>
          <p:cNvPr id="10" name="図 9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360BF25A-6A5E-F278-54C5-0C812F396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616" y="1780625"/>
            <a:ext cx="936399" cy="1135794"/>
          </a:xfrm>
          <a:prstGeom prst="rect">
            <a:avLst/>
          </a:prstGeom>
        </p:spPr>
      </p:pic>
      <p:pic>
        <p:nvPicPr>
          <p:cNvPr id="12" name="図 11" descr="スーツ, 衣類, 持つ, 男 が含まれている画像&#10;&#10;自動的に生成された説明">
            <a:extLst>
              <a:ext uri="{FF2B5EF4-FFF2-40B4-BE49-F238E27FC236}">
                <a16:creationId xmlns:a16="http://schemas.microsoft.com/office/drawing/2014/main" id="{77188B96-13C2-5EC7-0597-09A4952F6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02" y="1617785"/>
            <a:ext cx="585653" cy="1291882"/>
          </a:xfrm>
          <a:prstGeom prst="rect">
            <a:avLst/>
          </a:prstGeom>
        </p:spPr>
      </p:pic>
      <p:pic>
        <p:nvPicPr>
          <p:cNvPr id="14" name="図 13" descr="おもちゃ, 人形 が含まれている画像&#10;&#10;自動的に生成された説明">
            <a:extLst>
              <a:ext uri="{FF2B5EF4-FFF2-40B4-BE49-F238E27FC236}">
                <a16:creationId xmlns:a16="http://schemas.microsoft.com/office/drawing/2014/main" id="{3F64B7E2-75FE-D82A-0F16-FB4F20FC0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56" y="1400279"/>
            <a:ext cx="913052" cy="1516139"/>
          </a:xfrm>
          <a:prstGeom prst="rect">
            <a:avLst/>
          </a:prstGeom>
        </p:spPr>
      </p:pic>
      <p:pic>
        <p:nvPicPr>
          <p:cNvPr id="16" name="図 15" descr="おもちゃ が含まれている画像&#10;&#10;自動的に生成された説明">
            <a:extLst>
              <a:ext uri="{FF2B5EF4-FFF2-40B4-BE49-F238E27FC236}">
                <a16:creationId xmlns:a16="http://schemas.microsoft.com/office/drawing/2014/main" id="{5A7259F3-D582-CF7E-EF47-15B201384E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54" y="1440870"/>
            <a:ext cx="1495554" cy="1603810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6A483C8-D19B-AA45-9D12-B7061EE05951}"/>
              </a:ext>
            </a:extLst>
          </p:cNvPr>
          <p:cNvSpPr/>
          <p:nvPr/>
        </p:nvSpPr>
        <p:spPr>
          <a:xfrm>
            <a:off x="2250829" y="3068513"/>
            <a:ext cx="712177" cy="33235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受験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39EC8D7-2FCD-6C0B-395B-244F1C7EE2A3}"/>
              </a:ext>
            </a:extLst>
          </p:cNvPr>
          <p:cNvSpPr/>
          <p:nvPr/>
        </p:nvSpPr>
        <p:spPr>
          <a:xfrm>
            <a:off x="4402015" y="4469421"/>
            <a:ext cx="712177" cy="33235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受験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5765477-795E-5C30-AD56-858EFCDFC7BC}"/>
              </a:ext>
            </a:extLst>
          </p:cNvPr>
          <p:cNvSpPr/>
          <p:nvPr/>
        </p:nvSpPr>
        <p:spPr>
          <a:xfrm>
            <a:off x="6256093" y="4472629"/>
            <a:ext cx="712177" cy="33235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受験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0E68E2C-1DD7-1A68-E095-E3B1CBD011A0}"/>
              </a:ext>
            </a:extLst>
          </p:cNvPr>
          <p:cNvSpPr txBox="1"/>
          <p:nvPr/>
        </p:nvSpPr>
        <p:spPr>
          <a:xfrm>
            <a:off x="1740876" y="3508129"/>
            <a:ext cx="1503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国・算・理</a:t>
            </a:r>
            <a:r>
              <a:rPr lang="ja-JP" altLang="en-US" sz="1200" dirty="0"/>
              <a:t>・社</a:t>
            </a:r>
            <a:endParaRPr kumimoji="1" lang="ja-JP" altLang="en-US" sz="12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DC0A049-CA28-6DA7-E3F1-26E645863F38}"/>
              </a:ext>
            </a:extLst>
          </p:cNvPr>
          <p:cNvSpPr txBox="1"/>
          <p:nvPr/>
        </p:nvSpPr>
        <p:spPr>
          <a:xfrm>
            <a:off x="3409949" y="4909795"/>
            <a:ext cx="19841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国・算・理</a:t>
            </a:r>
            <a:r>
              <a:rPr lang="ja-JP" altLang="en-US" sz="1500" dirty="0"/>
              <a:t>・社・</a:t>
            </a:r>
            <a:r>
              <a:rPr lang="ja-JP" altLang="en-US" sz="1500" dirty="0">
                <a:solidFill>
                  <a:srgbClr val="FF0000"/>
                </a:solidFill>
              </a:rPr>
              <a:t>英</a:t>
            </a:r>
            <a:endParaRPr kumimoji="1" lang="ja-JP" altLang="en-US" sz="1500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4BE2639-00A0-760A-831D-4E8C555992D8}"/>
              </a:ext>
            </a:extLst>
          </p:cNvPr>
          <p:cNvSpPr txBox="1"/>
          <p:nvPr/>
        </p:nvSpPr>
        <p:spPr>
          <a:xfrm>
            <a:off x="5171341" y="4892210"/>
            <a:ext cx="1984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国・算・理</a:t>
            </a:r>
            <a:r>
              <a:rPr lang="ja-JP" altLang="en-US" sz="1500" dirty="0"/>
              <a:t>・社・</a:t>
            </a:r>
            <a:r>
              <a:rPr lang="ja-JP" altLang="en-US" sz="1500" dirty="0">
                <a:solidFill>
                  <a:srgbClr val="FF0000"/>
                </a:solidFill>
              </a:rPr>
              <a:t>英</a:t>
            </a:r>
            <a:endParaRPr lang="en-US" altLang="ja-JP" sz="1500" dirty="0">
              <a:solidFill>
                <a:srgbClr val="FF0000"/>
              </a:solidFill>
            </a:endParaRPr>
          </a:p>
          <a:p>
            <a:r>
              <a:rPr kumimoji="1" lang="ja-JP" altLang="en-US" sz="1500" dirty="0"/>
              <a:t>（学校による）</a:t>
            </a:r>
          </a:p>
        </p:txBody>
      </p: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1EC103CF-8A01-3584-CE0F-E3FC8DBFD09D}"/>
              </a:ext>
            </a:extLst>
          </p:cNvPr>
          <p:cNvSpPr/>
          <p:nvPr/>
        </p:nvSpPr>
        <p:spPr>
          <a:xfrm>
            <a:off x="2492618" y="5453459"/>
            <a:ext cx="2836985" cy="743124"/>
          </a:xfrm>
          <a:prstGeom prst="wedgeRoundRectCallout">
            <a:avLst>
              <a:gd name="adj1" fmla="val 11240"/>
              <a:gd name="adj2" fmla="val -7430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500" dirty="0">
                <a:solidFill>
                  <a:schemeClr val="tx1"/>
                </a:solidFill>
              </a:rPr>
              <a:t>「英語</a:t>
            </a:r>
            <a:r>
              <a:rPr lang="ja-JP" altLang="en-US" sz="1500" dirty="0">
                <a:solidFill>
                  <a:schemeClr val="tx1"/>
                </a:solidFill>
              </a:rPr>
              <a:t>」が追加。試験範囲もとても広い</a:t>
            </a:r>
            <a:endParaRPr kumimoji="1" lang="ja-JP" altLang="en-US" sz="1500" dirty="0">
              <a:solidFill>
                <a:schemeClr val="tx1"/>
              </a:solidFill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49A668AA-2CEC-B197-EBDA-1CD6054FAC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9761" y="3044680"/>
            <a:ext cx="1192024" cy="1202511"/>
          </a:xfrm>
          <a:prstGeom prst="rect">
            <a:avLst/>
          </a:prstGeom>
        </p:spPr>
      </p:pic>
      <p:sp>
        <p:nvSpPr>
          <p:cNvPr id="29" name="吹き出し: 角を丸めた四角形 28">
            <a:extLst>
              <a:ext uri="{FF2B5EF4-FFF2-40B4-BE49-F238E27FC236}">
                <a16:creationId xmlns:a16="http://schemas.microsoft.com/office/drawing/2014/main" id="{A85F2566-8E95-57D5-0E08-2974E09F7983}"/>
              </a:ext>
            </a:extLst>
          </p:cNvPr>
          <p:cNvSpPr/>
          <p:nvPr/>
        </p:nvSpPr>
        <p:spPr>
          <a:xfrm>
            <a:off x="7710854" y="2980881"/>
            <a:ext cx="2836985" cy="1237673"/>
          </a:xfrm>
          <a:prstGeom prst="wedgeRoundRectCallout">
            <a:avLst>
              <a:gd name="adj1" fmla="val -85454"/>
              <a:gd name="adj2" fmla="val 398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500" dirty="0">
                <a:solidFill>
                  <a:schemeClr val="tx1"/>
                </a:solidFill>
              </a:rPr>
              <a:t>　大学付属の中学校は内部進学できるから、受験がない。</a:t>
            </a:r>
            <a:endParaRPr kumimoji="1" lang="en-US" altLang="ja-JP" sz="1500" dirty="0">
              <a:solidFill>
                <a:schemeClr val="tx1"/>
              </a:solidFill>
            </a:endParaRPr>
          </a:p>
          <a:p>
            <a:endParaRPr lang="en-US" altLang="ja-JP" sz="1500" dirty="0">
              <a:solidFill>
                <a:schemeClr val="tx1"/>
              </a:solidFill>
            </a:endParaRPr>
          </a:p>
          <a:p>
            <a:r>
              <a:rPr kumimoji="1" lang="ja-JP" altLang="en-US" sz="1500" dirty="0">
                <a:solidFill>
                  <a:schemeClr val="tx1"/>
                </a:solidFill>
              </a:rPr>
              <a:t>　大学付属出ない場合は高校生の時に大学受験が必要。</a:t>
            </a:r>
          </a:p>
        </p:txBody>
      </p:sp>
      <p:sp>
        <p:nvSpPr>
          <p:cNvPr id="30" name="吹き出し: 角を丸めた四角形 29">
            <a:extLst>
              <a:ext uri="{FF2B5EF4-FFF2-40B4-BE49-F238E27FC236}">
                <a16:creationId xmlns:a16="http://schemas.microsoft.com/office/drawing/2014/main" id="{05E5FB1D-8B01-6005-9BFD-7CD16909651E}"/>
              </a:ext>
            </a:extLst>
          </p:cNvPr>
          <p:cNvSpPr/>
          <p:nvPr/>
        </p:nvSpPr>
        <p:spPr>
          <a:xfrm>
            <a:off x="5480402" y="5384265"/>
            <a:ext cx="2836985" cy="884488"/>
          </a:xfrm>
          <a:prstGeom prst="wedgeRoundRectCallout">
            <a:avLst>
              <a:gd name="adj1" fmla="val 2562"/>
              <a:gd name="adj2" fmla="val -7728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500" dirty="0">
                <a:solidFill>
                  <a:schemeClr val="tx1"/>
                </a:solidFill>
              </a:rPr>
              <a:t>志望校に受からなかったら、浪人といって、毎日毎日勉強漬けで、受かるまで毎年受験することも。</a:t>
            </a:r>
          </a:p>
        </p:txBody>
      </p:sp>
      <p:pic>
        <p:nvPicPr>
          <p:cNvPr id="36" name="図 35" descr="アイコン&#10;&#10;自動的に生成された説明">
            <a:extLst>
              <a:ext uri="{FF2B5EF4-FFF2-40B4-BE49-F238E27FC236}">
                <a16:creationId xmlns:a16="http://schemas.microsoft.com/office/drawing/2014/main" id="{490689F9-BFF9-5CBD-D45D-422A3C74F3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77" y="2927369"/>
            <a:ext cx="328142" cy="328142"/>
          </a:xfrm>
          <a:prstGeom prst="rect">
            <a:avLst/>
          </a:prstGeom>
        </p:spPr>
      </p:pic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A9DDE5B8-AC1C-2D19-7179-32A85E56F8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77" y="3612407"/>
            <a:ext cx="328142" cy="328142"/>
          </a:xfrm>
          <a:prstGeom prst="rect">
            <a:avLst/>
          </a:prstGeom>
        </p:spPr>
      </p:pic>
      <p:pic>
        <p:nvPicPr>
          <p:cNvPr id="39" name="図 38" descr="アイコン&#10;&#10;自動的に生成された説明">
            <a:extLst>
              <a:ext uri="{FF2B5EF4-FFF2-40B4-BE49-F238E27FC236}">
                <a16:creationId xmlns:a16="http://schemas.microsoft.com/office/drawing/2014/main" id="{D81AD357-264B-E5C4-B0D7-CEFD2DF8D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80" y="4385893"/>
            <a:ext cx="595082" cy="446312"/>
          </a:xfrm>
          <a:prstGeom prst="rect">
            <a:avLst/>
          </a:prstGeom>
        </p:spPr>
      </p:pic>
      <p:pic>
        <p:nvPicPr>
          <p:cNvPr id="40" name="図 39" descr="アイコン&#10;&#10;自動的に生成された説明">
            <a:extLst>
              <a:ext uri="{FF2B5EF4-FFF2-40B4-BE49-F238E27FC236}">
                <a16:creationId xmlns:a16="http://schemas.microsoft.com/office/drawing/2014/main" id="{35BE3192-B9D1-49AC-1215-0F95FE4E1B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47" y="4402286"/>
            <a:ext cx="595082" cy="446312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DE87A01C-9371-D4F4-4071-C766A75CE895}"/>
              </a:ext>
            </a:extLst>
          </p:cNvPr>
          <p:cNvSpPr/>
          <p:nvPr/>
        </p:nvSpPr>
        <p:spPr>
          <a:xfrm>
            <a:off x="6807775" y="3003642"/>
            <a:ext cx="712177" cy="332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受験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1FB08E8D-0B44-8118-D5A3-82B117D042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8493" y="5386436"/>
            <a:ext cx="800400" cy="814822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AD3C4A5-E0EC-E22D-3D97-6C7A76DC27B4}"/>
              </a:ext>
            </a:extLst>
          </p:cNvPr>
          <p:cNvSpPr txBox="1"/>
          <p:nvPr/>
        </p:nvSpPr>
        <p:spPr>
          <a:xfrm>
            <a:off x="514350" y="95250"/>
            <a:ext cx="374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これからの選択肢（せんたくし）</a:t>
            </a:r>
          </a:p>
        </p:txBody>
      </p:sp>
    </p:spTree>
    <p:extLst>
      <p:ext uri="{BB962C8B-B14F-4D97-AF65-F5344CB8AC3E}">
        <p14:creationId xmlns:p14="http://schemas.microsoft.com/office/powerpoint/2010/main" val="154158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33AD1A51-8389-297D-6EBA-858C21891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960288"/>
              </p:ext>
            </p:extLst>
          </p:nvPr>
        </p:nvGraphicFramePr>
        <p:xfrm>
          <a:off x="316521" y="702081"/>
          <a:ext cx="11551629" cy="595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1245">
                  <a:extLst>
                    <a:ext uri="{9D8B030D-6E8A-4147-A177-3AD203B41FA5}">
                      <a16:colId xmlns:a16="http://schemas.microsoft.com/office/drawing/2014/main" val="15912626"/>
                    </a:ext>
                  </a:extLst>
                </a:gridCol>
                <a:gridCol w="2763759">
                  <a:extLst>
                    <a:ext uri="{9D8B030D-6E8A-4147-A177-3AD203B41FA5}">
                      <a16:colId xmlns:a16="http://schemas.microsoft.com/office/drawing/2014/main" val="2723393860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2514588585"/>
                    </a:ext>
                  </a:extLst>
                </a:gridCol>
                <a:gridCol w="4248150">
                  <a:extLst>
                    <a:ext uri="{9D8B030D-6E8A-4147-A177-3AD203B41FA5}">
                      <a16:colId xmlns:a16="http://schemas.microsoft.com/office/drawing/2014/main" val="1606124419"/>
                    </a:ext>
                  </a:extLst>
                </a:gridCol>
              </a:tblGrid>
              <a:tr h="201808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中学受験</a:t>
                      </a:r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高校受験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大学受験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（大学によるけど理系の場合）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41071"/>
                  </a:ext>
                </a:extLst>
              </a:tr>
              <a:tr h="1699437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しけん範囲</a:t>
                      </a:r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267769"/>
                  </a:ext>
                </a:extLst>
              </a:tr>
            </a:tbl>
          </a:graphicData>
        </a:graphic>
      </p:graphicFrame>
      <p:pic>
        <p:nvPicPr>
          <p:cNvPr id="12" name="図 11" descr="スーツ, 衣類, 持つ, 男 が含まれている画像&#10;&#10;自動的に生成された説明">
            <a:extLst>
              <a:ext uri="{FF2B5EF4-FFF2-40B4-BE49-F238E27FC236}">
                <a16:creationId xmlns:a16="http://schemas.microsoft.com/office/drawing/2014/main" id="{77188B96-13C2-5EC7-0597-09A4952F6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93" y="1306947"/>
            <a:ext cx="585653" cy="1291882"/>
          </a:xfrm>
          <a:prstGeom prst="rect">
            <a:avLst/>
          </a:prstGeom>
        </p:spPr>
      </p:pic>
      <p:pic>
        <p:nvPicPr>
          <p:cNvPr id="14" name="図 13" descr="おもちゃ, 人形 が含まれている画像&#10;&#10;自動的に生成された説明">
            <a:extLst>
              <a:ext uri="{FF2B5EF4-FFF2-40B4-BE49-F238E27FC236}">
                <a16:creationId xmlns:a16="http://schemas.microsoft.com/office/drawing/2014/main" id="{3F64B7E2-75FE-D82A-0F16-FB4F20FC0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26" y="1306947"/>
            <a:ext cx="778000" cy="1291882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14B24972-2EE1-DF71-33FA-77F8B3D55824}"/>
              </a:ext>
            </a:extLst>
          </p:cNvPr>
          <p:cNvSpPr/>
          <p:nvPr/>
        </p:nvSpPr>
        <p:spPr>
          <a:xfrm>
            <a:off x="1855910" y="2794487"/>
            <a:ext cx="457200" cy="448407"/>
          </a:xfrm>
          <a:prstGeom prst="ellips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国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7D93474E-5546-86A2-FAA2-A79D9E389471}"/>
              </a:ext>
            </a:extLst>
          </p:cNvPr>
          <p:cNvSpPr/>
          <p:nvPr/>
        </p:nvSpPr>
        <p:spPr>
          <a:xfrm>
            <a:off x="2406161" y="2794487"/>
            <a:ext cx="457200" cy="44840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算</a:t>
            </a:r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38BFB6B5-81A8-5E22-674F-A0861AE32FE2}"/>
              </a:ext>
            </a:extLst>
          </p:cNvPr>
          <p:cNvSpPr/>
          <p:nvPr/>
        </p:nvSpPr>
        <p:spPr>
          <a:xfrm>
            <a:off x="1849307" y="3346220"/>
            <a:ext cx="457200" cy="44840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理</a:t>
            </a:r>
            <a:endParaRPr kumimoji="1" lang="ja-JP" altLang="en-US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6EDC87C4-E942-FB89-F38D-A249D91CB46B}"/>
              </a:ext>
            </a:extLst>
          </p:cNvPr>
          <p:cNvSpPr/>
          <p:nvPr/>
        </p:nvSpPr>
        <p:spPr>
          <a:xfrm>
            <a:off x="2406161" y="3346220"/>
            <a:ext cx="457200" cy="448407"/>
          </a:xfrm>
          <a:prstGeom prst="ellipse">
            <a:avLst/>
          </a:prstGeom>
          <a:solidFill>
            <a:srgbClr val="FF99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社</a:t>
            </a:r>
            <a:endParaRPr kumimoji="1" lang="ja-JP" altLang="en-US" dirty="0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96051536-B13D-EBE4-A0A8-683D56CA7441}"/>
              </a:ext>
            </a:extLst>
          </p:cNvPr>
          <p:cNvGrpSpPr/>
          <p:nvPr/>
        </p:nvGrpSpPr>
        <p:grpSpPr>
          <a:xfrm>
            <a:off x="4814155" y="2802516"/>
            <a:ext cx="2719029" cy="1731337"/>
            <a:chOff x="5539146" y="2916863"/>
            <a:chExt cx="1576820" cy="1000140"/>
          </a:xfrm>
        </p:grpSpPr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6F7566F1-6DDA-A01D-BDEB-C2B56A5A56CF}"/>
                </a:ext>
              </a:extLst>
            </p:cNvPr>
            <p:cNvSpPr/>
            <p:nvPr/>
          </p:nvSpPr>
          <p:spPr>
            <a:xfrm>
              <a:off x="5545749" y="2916863"/>
              <a:ext cx="457200" cy="448407"/>
            </a:xfrm>
            <a:prstGeom prst="ellips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国</a:t>
              </a:r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50EE521F-58EE-B2A6-DBC0-8F4279A633B8}"/>
                </a:ext>
              </a:extLst>
            </p:cNvPr>
            <p:cNvSpPr/>
            <p:nvPr/>
          </p:nvSpPr>
          <p:spPr>
            <a:xfrm>
              <a:off x="6096000" y="2916863"/>
              <a:ext cx="457200" cy="44840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算</a:t>
              </a:r>
              <a:endParaRPr kumimoji="1" lang="ja-JP" altLang="en-US" dirty="0"/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B026CE35-384E-5023-0494-199B53DEBEA0}"/>
                </a:ext>
              </a:extLst>
            </p:cNvPr>
            <p:cNvSpPr/>
            <p:nvPr/>
          </p:nvSpPr>
          <p:spPr>
            <a:xfrm>
              <a:off x="5539146" y="3468596"/>
              <a:ext cx="457200" cy="44840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理</a:t>
              </a:r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BDDE7F72-7B9B-46EF-58FD-0B8DFD899FA8}"/>
                </a:ext>
              </a:extLst>
            </p:cNvPr>
            <p:cNvSpPr/>
            <p:nvPr/>
          </p:nvSpPr>
          <p:spPr>
            <a:xfrm>
              <a:off x="6096000" y="3468596"/>
              <a:ext cx="457200" cy="448407"/>
            </a:xfrm>
            <a:prstGeom prst="ellipse">
              <a:avLst/>
            </a:prstGeom>
            <a:solidFill>
              <a:srgbClr val="FF99FF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社</a:t>
              </a:r>
              <a:endParaRPr kumimoji="1" lang="ja-JP" altLang="en-US" dirty="0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E96071C8-52D6-DBE1-9DF4-2CE16DA105F9}"/>
                </a:ext>
              </a:extLst>
            </p:cNvPr>
            <p:cNvSpPr/>
            <p:nvPr/>
          </p:nvSpPr>
          <p:spPr>
            <a:xfrm>
              <a:off x="6658766" y="2917577"/>
              <a:ext cx="457200" cy="448407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英</a:t>
              </a:r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0281925E-AC53-9B14-C347-5424F85D497E}"/>
              </a:ext>
            </a:extLst>
          </p:cNvPr>
          <p:cNvGrpSpPr/>
          <p:nvPr/>
        </p:nvGrpSpPr>
        <p:grpSpPr>
          <a:xfrm>
            <a:off x="7688111" y="2724150"/>
            <a:ext cx="4094314" cy="3665113"/>
            <a:chOff x="7688111" y="2985567"/>
            <a:chExt cx="3703118" cy="3346546"/>
          </a:xfrm>
        </p:grpSpPr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84E33AFE-5F36-268A-20D9-2AC2EF280D5C}"/>
                </a:ext>
              </a:extLst>
            </p:cNvPr>
            <p:cNvSpPr/>
            <p:nvPr/>
          </p:nvSpPr>
          <p:spPr>
            <a:xfrm>
              <a:off x="7688111" y="2986302"/>
              <a:ext cx="1783858" cy="164209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000" dirty="0"/>
                <a:t>算</a:t>
              </a:r>
              <a:endParaRPr kumimoji="1" lang="ja-JP" altLang="en-US" sz="4000" dirty="0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CD54B8CE-631B-99AB-0765-D43DAFAED9C6}"/>
                </a:ext>
              </a:extLst>
            </p:cNvPr>
            <p:cNvSpPr/>
            <p:nvPr/>
          </p:nvSpPr>
          <p:spPr>
            <a:xfrm>
              <a:off x="7688111" y="4762454"/>
              <a:ext cx="1783858" cy="1569659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dirty="0"/>
                <a:t>英</a:t>
              </a:r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02220A93-7AFB-EF3D-28CE-E45ED81AF52C}"/>
                </a:ext>
              </a:extLst>
            </p:cNvPr>
            <p:cNvSpPr/>
            <p:nvPr/>
          </p:nvSpPr>
          <p:spPr>
            <a:xfrm>
              <a:off x="9607371" y="2985567"/>
              <a:ext cx="1783858" cy="164209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dirty="0"/>
                <a:t>理</a:t>
              </a:r>
            </a:p>
          </p:txBody>
        </p:sp>
      </p:grpSp>
      <p:pic>
        <p:nvPicPr>
          <p:cNvPr id="33" name="図 32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488A5327-DFD8-0630-200E-BC0C34C00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75" y="1425046"/>
            <a:ext cx="936399" cy="1135794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6D1F9A5-4A7B-29A7-2FA2-F7550D794CFE}"/>
              </a:ext>
            </a:extLst>
          </p:cNvPr>
          <p:cNvSpPr txBox="1"/>
          <p:nvPr/>
        </p:nvSpPr>
        <p:spPr>
          <a:xfrm>
            <a:off x="514350" y="95250"/>
            <a:ext cx="412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受験の</a:t>
            </a:r>
            <a:r>
              <a:rPr kumimoji="1" lang="ja-JP" altLang="en-US" b="1"/>
              <a:t>しけん範囲の</a:t>
            </a:r>
            <a:r>
              <a:rPr kumimoji="1" lang="ja-JP" altLang="en-US" b="1" dirty="0"/>
              <a:t>例（れい）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5B2B1C0-AF5B-5E3B-408A-2A61FF704AE3}"/>
              </a:ext>
            </a:extLst>
          </p:cNvPr>
          <p:cNvSpPr txBox="1"/>
          <p:nvPr/>
        </p:nvSpPr>
        <p:spPr>
          <a:xfrm>
            <a:off x="1703628" y="6635813"/>
            <a:ext cx="3387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/>
              <a:t>※</a:t>
            </a:r>
            <a:r>
              <a:rPr kumimoji="1" lang="ja-JP" altLang="en-US" sz="1000" dirty="0"/>
              <a:t>あくまで子供に分かりやすく示したイメージです</a:t>
            </a: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50347D3A-F32F-CCB3-AF80-2681A32D73F3}"/>
              </a:ext>
            </a:extLst>
          </p:cNvPr>
          <p:cNvSpPr/>
          <p:nvPr/>
        </p:nvSpPr>
        <p:spPr>
          <a:xfrm>
            <a:off x="9038495" y="73512"/>
            <a:ext cx="1863968" cy="743124"/>
          </a:xfrm>
          <a:prstGeom prst="wedgeRoundRectCallout">
            <a:avLst>
              <a:gd name="adj1" fmla="val -39896"/>
              <a:gd name="adj2" fmla="val 6649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500" dirty="0">
                <a:solidFill>
                  <a:schemeClr val="tx1"/>
                </a:solidFill>
              </a:rPr>
              <a:t>〇は広さだよ</a:t>
            </a:r>
          </a:p>
        </p:txBody>
      </p:sp>
    </p:spTree>
    <p:extLst>
      <p:ext uri="{BB962C8B-B14F-4D97-AF65-F5344CB8AC3E}">
        <p14:creationId xmlns:p14="http://schemas.microsoft.com/office/powerpoint/2010/main" val="253793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33AD1A51-8389-297D-6EBA-858C21891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879292"/>
              </p:ext>
            </p:extLst>
          </p:nvPr>
        </p:nvGraphicFramePr>
        <p:xfrm>
          <a:off x="316522" y="930682"/>
          <a:ext cx="11095894" cy="6011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4427">
                  <a:extLst>
                    <a:ext uri="{9D8B030D-6E8A-4147-A177-3AD203B41FA5}">
                      <a16:colId xmlns:a16="http://schemas.microsoft.com/office/drawing/2014/main" val="15912626"/>
                    </a:ext>
                  </a:extLst>
                </a:gridCol>
                <a:gridCol w="3987413">
                  <a:extLst>
                    <a:ext uri="{9D8B030D-6E8A-4147-A177-3AD203B41FA5}">
                      <a16:colId xmlns:a16="http://schemas.microsoft.com/office/drawing/2014/main" val="2723393860"/>
                    </a:ext>
                  </a:extLst>
                </a:gridCol>
                <a:gridCol w="4054054">
                  <a:extLst>
                    <a:ext uri="{9D8B030D-6E8A-4147-A177-3AD203B41FA5}">
                      <a16:colId xmlns:a16="http://schemas.microsoft.com/office/drawing/2014/main" val="2514588585"/>
                    </a:ext>
                  </a:extLst>
                </a:gridCol>
              </a:tblGrid>
              <a:tr h="61676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41071"/>
                  </a:ext>
                </a:extLst>
              </a:tr>
              <a:tr h="1722974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地元の中学校の部活</a:t>
                      </a:r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・サッカー部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・バスケットボール部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・バレーボール部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・吹奏楽部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・美術部</a:t>
                      </a:r>
                      <a:endParaRPr kumimoji="1" lang="en-US" altLang="ja-JP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267769"/>
                  </a:ext>
                </a:extLst>
              </a:tr>
              <a:tr h="1076859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中学受験した場合の部活</a:t>
                      </a:r>
                      <a:endParaRPr kumimoji="1" lang="en-US" altLang="ja-JP" dirty="0"/>
                    </a:p>
                    <a:p>
                      <a:r>
                        <a:rPr kumimoji="1" lang="ja-JP" altLang="en-US" dirty="0"/>
                        <a:t>の例（れい）</a:t>
                      </a:r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・サッカー部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・剣道部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・野球部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・山岳部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・水泳部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・スキー部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・卓球部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・柔道部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・ソフトテニス部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・バトミントン部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・陸上部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・テニス部</a:t>
                      </a:r>
                      <a:endParaRPr kumimoji="1" lang="en-US" altLang="ja-JP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・物理部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・科学部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・生物部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・書道部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・地学部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・将棋部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・映画部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・コンピュータ部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・鉄道研究部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・ダンス部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844379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6A2B6952-BCF8-B3E1-0E14-2B36B937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075" y="4448906"/>
            <a:ext cx="1036925" cy="59384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1210C84-AC35-C6AB-FD21-83E9A68DE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75" y="5153420"/>
            <a:ext cx="972448" cy="60700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320A2E1-776E-C0A3-CCB8-F984A3AB8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836" y="5851383"/>
            <a:ext cx="1036925" cy="58135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307EAC9-ED1C-5282-D03E-F32B91D18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9427" y="4592261"/>
            <a:ext cx="1036925" cy="56115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0D11923-9690-B082-E0F4-56279E37A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9427" y="5274110"/>
            <a:ext cx="1141043" cy="57727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6DBC141-C6AA-8B64-225D-C2142836D3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9427" y="5967477"/>
            <a:ext cx="1334965" cy="66544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B49A20E-6BD1-0CE2-ED4A-00BDC0D6D8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7080" y="2435429"/>
            <a:ext cx="1076325" cy="77628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2D6F132-FE4C-573E-ACAD-64B35F672A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0771" y="3350319"/>
            <a:ext cx="1259498" cy="579913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2839A75-5DED-39E2-1423-99639B34F720}"/>
              </a:ext>
            </a:extLst>
          </p:cNvPr>
          <p:cNvSpPr txBox="1"/>
          <p:nvPr/>
        </p:nvSpPr>
        <p:spPr>
          <a:xfrm>
            <a:off x="514350" y="95250"/>
            <a:ext cx="273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中学校の部活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E128DA0-7C8E-C94A-B171-5D070B02B5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7080" y="1626799"/>
            <a:ext cx="1334522" cy="756740"/>
          </a:xfrm>
          <a:prstGeom prst="rect">
            <a:avLst/>
          </a:prstGeo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264CB5D8-C04D-C406-1686-D3B4D0CC107E}"/>
              </a:ext>
            </a:extLst>
          </p:cNvPr>
          <p:cNvSpPr/>
          <p:nvPr/>
        </p:nvSpPr>
        <p:spPr>
          <a:xfrm>
            <a:off x="7019924" y="694592"/>
            <a:ext cx="2836985" cy="822997"/>
          </a:xfrm>
          <a:prstGeom prst="wedgeRoundRectCallout">
            <a:avLst>
              <a:gd name="adj1" fmla="val -38657"/>
              <a:gd name="adj2" fmla="val 7857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500" dirty="0">
                <a:solidFill>
                  <a:schemeClr val="tx1"/>
                </a:solidFill>
                <a:highlight>
                  <a:srgbClr val="FFFF00"/>
                </a:highlight>
              </a:rPr>
              <a:t>お子さんの地元中学の</a:t>
            </a:r>
            <a:r>
              <a:rPr kumimoji="1" lang="en-US" altLang="ja-JP" sz="1500" dirty="0">
                <a:solidFill>
                  <a:schemeClr val="tx1"/>
                </a:solidFill>
                <a:highlight>
                  <a:srgbClr val="FFFF00"/>
                </a:highlight>
              </a:rPr>
              <a:t>HP</a:t>
            </a:r>
            <a:r>
              <a:rPr kumimoji="1" lang="ja-JP" altLang="en-US" sz="1500" dirty="0">
                <a:solidFill>
                  <a:schemeClr val="tx1"/>
                </a:solidFill>
                <a:highlight>
                  <a:srgbClr val="FFFF00"/>
                </a:highlight>
              </a:rPr>
              <a:t>見て、更新してください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7BFA2AC-932F-EC5C-BF91-6A299EEB9F5E}"/>
              </a:ext>
            </a:extLst>
          </p:cNvPr>
          <p:cNvSpPr txBox="1"/>
          <p:nvPr/>
        </p:nvSpPr>
        <p:spPr>
          <a:xfrm>
            <a:off x="3497258" y="6662648"/>
            <a:ext cx="2080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参照：明治大学明治中学校</a:t>
            </a:r>
          </a:p>
        </p:txBody>
      </p:sp>
    </p:spTree>
    <p:extLst>
      <p:ext uri="{BB962C8B-B14F-4D97-AF65-F5344CB8AC3E}">
        <p14:creationId xmlns:p14="http://schemas.microsoft.com/office/powerpoint/2010/main" val="54357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33AD1A51-8389-297D-6EBA-858C21891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00089"/>
              </p:ext>
            </p:extLst>
          </p:nvPr>
        </p:nvGraphicFramePr>
        <p:xfrm>
          <a:off x="316521" y="930681"/>
          <a:ext cx="10184700" cy="5616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9404">
                  <a:extLst>
                    <a:ext uri="{9D8B030D-6E8A-4147-A177-3AD203B41FA5}">
                      <a16:colId xmlns:a16="http://schemas.microsoft.com/office/drawing/2014/main" val="15912626"/>
                    </a:ext>
                  </a:extLst>
                </a:gridCol>
                <a:gridCol w="8815296">
                  <a:extLst>
                    <a:ext uri="{9D8B030D-6E8A-4147-A177-3AD203B41FA5}">
                      <a16:colId xmlns:a16="http://schemas.microsoft.com/office/drawing/2014/main" val="2723393860"/>
                    </a:ext>
                  </a:extLst>
                </a:gridCol>
              </a:tblGrid>
              <a:tr h="57688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しけん範囲の例（例）</a:t>
                      </a:r>
                      <a:endParaRPr kumimoji="1" lang="en-US" altLang="ja-JP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4107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国語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267769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算数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616945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理科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76662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社会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742226"/>
                  </a:ext>
                </a:extLst>
              </a:tr>
            </a:tbl>
          </a:graphicData>
        </a:graphic>
      </p:graphicFrame>
      <p:pic>
        <p:nvPicPr>
          <p:cNvPr id="19" name="図 18">
            <a:extLst>
              <a:ext uri="{FF2B5EF4-FFF2-40B4-BE49-F238E27FC236}">
                <a16:creationId xmlns:a16="http://schemas.microsoft.com/office/drawing/2014/main" id="{F26DC7A1-EAB5-31A8-D169-C6290B173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065" y="5708568"/>
            <a:ext cx="1107328" cy="77059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842F650-599E-63B3-37BF-766F7735F054}"/>
              </a:ext>
            </a:extLst>
          </p:cNvPr>
          <p:cNvSpPr txBox="1"/>
          <p:nvPr/>
        </p:nvSpPr>
        <p:spPr>
          <a:xfrm>
            <a:off x="514350" y="95250"/>
            <a:ext cx="676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中学受験でなぜこんなに勉強しないといけないのか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30AFDB-183A-1E06-60C1-DA63405FAFC2}"/>
              </a:ext>
            </a:extLst>
          </p:cNvPr>
          <p:cNvSpPr txBox="1"/>
          <p:nvPr/>
        </p:nvSpPr>
        <p:spPr>
          <a:xfrm>
            <a:off x="1962150" y="5293330"/>
            <a:ext cx="800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地理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EAE9472-DFF2-4CC7-514C-9084D6866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467" y="5711592"/>
            <a:ext cx="1066800" cy="82742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1E9817C-3A2E-7840-6D37-7F0AFD7A5E00}"/>
              </a:ext>
            </a:extLst>
          </p:cNvPr>
          <p:cNvSpPr txBox="1"/>
          <p:nvPr/>
        </p:nvSpPr>
        <p:spPr>
          <a:xfrm>
            <a:off x="3380046" y="5278284"/>
            <a:ext cx="800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歴史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D1CF5B1-9498-D42D-631A-F11E9A636AAD}"/>
              </a:ext>
            </a:extLst>
          </p:cNvPr>
          <p:cNvSpPr txBox="1"/>
          <p:nvPr/>
        </p:nvSpPr>
        <p:spPr>
          <a:xfrm>
            <a:off x="4600916" y="5293330"/>
            <a:ext cx="2295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公民（ほうりつ）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11F9C4CD-1C6D-8309-19B4-677854C4D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609" y="5766973"/>
            <a:ext cx="900112" cy="64293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A62A057-E23B-58CB-131E-919903CA5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661" y="4490650"/>
            <a:ext cx="805990" cy="56197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D7032B8-537F-22FA-8310-5676C10A53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129" y="4374653"/>
            <a:ext cx="496452" cy="82742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8B95604B-EF53-E077-23EF-172004435C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1743" y="4583575"/>
            <a:ext cx="638175" cy="409575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88B1EFBB-C3CD-B83D-3324-CD17590B49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0917" y="4490650"/>
            <a:ext cx="1004688" cy="70252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115BE132-502C-D292-C8C2-50DC256A5B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6604" y="4383551"/>
            <a:ext cx="1019175" cy="809625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B0BB4291-792D-14CB-CEB1-FD4639A7A7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6778" y="4362984"/>
            <a:ext cx="1143000" cy="817306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C2638216-9FD5-313E-020B-8F6D4B4A7C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5373" y="4383551"/>
            <a:ext cx="1071527" cy="817307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3FC033E8-6E38-76E0-DB62-9792765C66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4082" y="4387207"/>
            <a:ext cx="421964" cy="87984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BE30F7F-1491-B505-AD76-1763E7410BCD}"/>
              </a:ext>
            </a:extLst>
          </p:cNvPr>
          <p:cNvSpPr txBox="1"/>
          <p:nvPr/>
        </p:nvSpPr>
        <p:spPr>
          <a:xfrm>
            <a:off x="2012302" y="4098365"/>
            <a:ext cx="11073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水溶液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4C6637C-2A72-983F-2B77-3FE0E7D1C1A1}"/>
              </a:ext>
            </a:extLst>
          </p:cNvPr>
          <p:cNvSpPr txBox="1"/>
          <p:nvPr/>
        </p:nvSpPr>
        <p:spPr>
          <a:xfrm>
            <a:off x="3072818" y="4098365"/>
            <a:ext cx="11073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水溶液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3DD5A8C-8A8F-9385-4217-91AFDC9DF4D0}"/>
              </a:ext>
            </a:extLst>
          </p:cNvPr>
          <p:cNvSpPr txBox="1"/>
          <p:nvPr/>
        </p:nvSpPr>
        <p:spPr>
          <a:xfrm>
            <a:off x="6884063" y="4074007"/>
            <a:ext cx="11073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植物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C39CBD0-B5F6-B203-DE71-44C51CF7215E}"/>
              </a:ext>
            </a:extLst>
          </p:cNvPr>
          <p:cNvSpPr txBox="1"/>
          <p:nvPr/>
        </p:nvSpPr>
        <p:spPr>
          <a:xfrm>
            <a:off x="8185832" y="4074007"/>
            <a:ext cx="11073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/>
              <a:t>電気</a:t>
            </a:r>
            <a:endParaRPr kumimoji="1" lang="ja-JP" altLang="en-US" sz="1500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97CCDC3-CE50-7254-16D7-3ADF1EDDA42A}"/>
              </a:ext>
            </a:extLst>
          </p:cNvPr>
          <p:cNvSpPr txBox="1"/>
          <p:nvPr/>
        </p:nvSpPr>
        <p:spPr>
          <a:xfrm>
            <a:off x="9093655" y="4067197"/>
            <a:ext cx="11073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人体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CB763E4-5A00-790D-BAEE-CD0293D84EC6}"/>
              </a:ext>
            </a:extLst>
          </p:cNvPr>
          <p:cNvSpPr txBox="1"/>
          <p:nvPr/>
        </p:nvSpPr>
        <p:spPr>
          <a:xfrm>
            <a:off x="4686998" y="4102984"/>
            <a:ext cx="1107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/>
              <a:t>てこと天秤</a:t>
            </a:r>
            <a:endParaRPr kumimoji="1" lang="ja-JP" altLang="en-US" sz="15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3BE60FB-346E-EFA0-AACC-F05A70F0FA84}"/>
              </a:ext>
            </a:extLst>
          </p:cNvPr>
          <p:cNvSpPr txBox="1"/>
          <p:nvPr/>
        </p:nvSpPr>
        <p:spPr>
          <a:xfrm>
            <a:off x="3893176" y="4089233"/>
            <a:ext cx="11073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天体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775A0F3-2DAB-779B-0C53-5EA3ADB6EF02}"/>
              </a:ext>
            </a:extLst>
          </p:cNvPr>
          <p:cNvSpPr txBox="1"/>
          <p:nvPr/>
        </p:nvSpPr>
        <p:spPr>
          <a:xfrm>
            <a:off x="5798599" y="4060386"/>
            <a:ext cx="11073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/>
              <a:t>地質</a:t>
            </a:r>
            <a:endParaRPr kumimoji="1" lang="ja-JP" altLang="en-US" sz="1500" dirty="0"/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55FB30DE-FA0B-3E9D-1A8D-EB930165BF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23327" y="3084201"/>
            <a:ext cx="888324" cy="915243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D69CB50-59AE-E92E-2147-53BC7583632F}"/>
              </a:ext>
            </a:extLst>
          </p:cNvPr>
          <p:cNvSpPr txBox="1"/>
          <p:nvPr/>
        </p:nvSpPr>
        <p:spPr>
          <a:xfrm>
            <a:off x="1991065" y="2823697"/>
            <a:ext cx="11073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計算問題</a:t>
            </a: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1D5416E2-0256-9443-65F8-5090141995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41921" y="3265965"/>
            <a:ext cx="638175" cy="590011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F4BFDAB-86F4-4F62-DE89-93E7369F8BF2}"/>
              </a:ext>
            </a:extLst>
          </p:cNvPr>
          <p:cNvSpPr txBox="1"/>
          <p:nvPr/>
        </p:nvSpPr>
        <p:spPr>
          <a:xfrm>
            <a:off x="3143502" y="2831409"/>
            <a:ext cx="11073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時刻</a:t>
            </a: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00FA8ED8-6460-9D13-174F-B6F6E95AB74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83919" y="3226200"/>
            <a:ext cx="856743" cy="649618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8C30EB3-3B4A-54CA-996E-A184FA81ADD9}"/>
              </a:ext>
            </a:extLst>
          </p:cNvPr>
          <p:cNvSpPr txBox="1"/>
          <p:nvPr/>
        </p:nvSpPr>
        <p:spPr>
          <a:xfrm>
            <a:off x="4258625" y="2823697"/>
            <a:ext cx="1275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/>
              <a:t>角度や面積</a:t>
            </a:r>
            <a:endParaRPr kumimoji="1" lang="ja-JP" altLang="en-US" sz="150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23FD6B25-9BF6-417B-2DC2-0BDBAEBA2B78}"/>
              </a:ext>
            </a:extLst>
          </p:cNvPr>
          <p:cNvSpPr txBox="1"/>
          <p:nvPr/>
        </p:nvSpPr>
        <p:spPr>
          <a:xfrm>
            <a:off x="5508491" y="2806149"/>
            <a:ext cx="1275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植木算・和差算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D282663-8A52-26C1-B7C4-9973B759F742}"/>
              </a:ext>
            </a:extLst>
          </p:cNvPr>
          <p:cNvSpPr txBox="1"/>
          <p:nvPr/>
        </p:nvSpPr>
        <p:spPr>
          <a:xfrm>
            <a:off x="6773142" y="2822254"/>
            <a:ext cx="1275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/>
              <a:t>旅人</a:t>
            </a:r>
            <a:r>
              <a:rPr kumimoji="1" lang="ja-JP" altLang="en-US" sz="1500" dirty="0"/>
              <a:t>算</a:t>
            </a:r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E95EA9FA-3900-CCAA-73D2-BE232748D49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34417" y="3283350"/>
            <a:ext cx="744225" cy="615453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9AC598FB-AE09-411F-72BF-5BFB88C5C4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72397" y="3094822"/>
            <a:ext cx="885539" cy="912373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6E69EA0A-4CFB-04CA-6407-CF189D29A7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77134" y="3165632"/>
            <a:ext cx="1019175" cy="770751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D7137A8-3A9E-3EA2-EFB8-A04716B0D6AE}"/>
              </a:ext>
            </a:extLst>
          </p:cNvPr>
          <p:cNvSpPr txBox="1"/>
          <p:nvPr/>
        </p:nvSpPr>
        <p:spPr>
          <a:xfrm>
            <a:off x="7749021" y="2810410"/>
            <a:ext cx="12753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立方体</a:t>
            </a:r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0E1516EE-506B-48F9-020B-BF8B497927A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82254" y="1960725"/>
            <a:ext cx="749489" cy="749489"/>
          </a:xfrm>
          <a:prstGeom prst="rect">
            <a:avLst/>
          </a:prstGeom>
        </p:spPr>
      </p:pic>
      <p:pic>
        <p:nvPicPr>
          <p:cNvPr id="72" name="グラフィックス 71">
            <a:extLst>
              <a:ext uri="{FF2B5EF4-FFF2-40B4-BE49-F238E27FC236}">
                <a16:creationId xmlns:a16="http://schemas.microsoft.com/office/drawing/2014/main" id="{F5D6A688-FBB1-9B40-92C6-3B5B717FE1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61800" y="1690239"/>
            <a:ext cx="1000800" cy="1000800"/>
          </a:xfrm>
          <a:prstGeom prst="rect">
            <a:avLst/>
          </a:prstGeom>
        </p:spPr>
      </p:pic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1E9BA112-A489-8736-E6F8-134B777D9B8B}"/>
              </a:ext>
            </a:extLst>
          </p:cNvPr>
          <p:cNvSpPr txBox="1"/>
          <p:nvPr/>
        </p:nvSpPr>
        <p:spPr>
          <a:xfrm>
            <a:off x="3102624" y="1629004"/>
            <a:ext cx="11073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ことわざ</a:t>
            </a:r>
          </a:p>
        </p:txBody>
      </p:sp>
      <p:pic>
        <p:nvPicPr>
          <p:cNvPr id="75" name="図 74" descr="チェアー, ミラー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76678B2-02E0-3A8A-2F1E-C845DDD1E46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11" y="1866116"/>
            <a:ext cx="930681" cy="930681"/>
          </a:xfrm>
          <a:prstGeom prst="rect">
            <a:avLst/>
          </a:prstGeom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A47BDF02-794F-C686-E21B-9D7DF2E39B7C}"/>
              </a:ext>
            </a:extLst>
          </p:cNvPr>
          <p:cNvSpPr txBox="1"/>
          <p:nvPr/>
        </p:nvSpPr>
        <p:spPr>
          <a:xfrm>
            <a:off x="4281213" y="1578753"/>
            <a:ext cx="13674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長文どっかい</a:t>
            </a: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50E1CFEC-0AE2-3245-BDBF-F359B1F88EB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28333" y="1953863"/>
            <a:ext cx="957211" cy="707797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A9151111-E2C2-A724-C0DC-1ECB6873B1E4}"/>
              </a:ext>
            </a:extLst>
          </p:cNvPr>
          <p:cNvSpPr txBox="1"/>
          <p:nvPr/>
        </p:nvSpPr>
        <p:spPr>
          <a:xfrm>
            <a:off x="5605605" y="1581183"/>
            <a:ext cx="13674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かんようく</a:t>
            </a: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C611D872-CB34-606B-7054-B4A93299EF7C}"/>
              </a:ext>
            </a:extLst>
          </p:cNvPr>
          <p:cNvSpPr/>
          <p:nvPr/>
        </p:nvSpPr>
        <p:spPr>
          <a:xfrm>
            <a:off x="7605927" y="464582"/>
            <a:ext cx="2836985" cy="743124"/>
          </a:xfrm>
          <a:prstGeom prst="wedgeRoundRectCallout">
            <a:avLst>
              <a:gd name="adj1" fmla="val -29979"/>
              <a:gd name="adj2" fmla="val 8069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500" dirty="0">
                <a:solidFill>
                  <a:schemeClr val="tx1"/>
                </a:solidFill>
              </a:rPr>
              <a:t>入試の時は国語・算数・理科・社会でこんなにたくさんの範囲が出るよ</a:t>
            </a:r>
          </a:p>
        </p:txBody>
      </p:sp>
    </p:spTree>
    <p:extLst>
      <p:ext uri="{BB962C8B-B14F-4D97-AF65-F5344CB8AC3E}">
        <p14:creationId xmlns:p14="http://schemas.microsoft.com/office/powerpoint/2010/main" val="249226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842F650-599E-63B3-37BF-766F7735F054}"/>
              </a:ext>
            </a:extLst>
          </p:cNvPr>
          <p:cNvSpPr txBox="1"/>
          <p:nvPr/>
        </p:nvSpPr>
        <p:spPr>
          <a:xfrm>
            <a:off x="514350" y="95250"/>
            <a:ext cx="676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中学受験の勉強の流れ</a:t>
            </a:r>
          </a:p>
        </p:txBody>
      </p:sp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D9B7B5E8-D6E0-8C76-78F7-D004D68CC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860608"/>
              </p:ext>
            </p:extLst>
          </p:nvPr>
        </p:nvGraphicFramePr>
        <p:xfrm>
          <a:off x="316520" y="702082"/>
          <a:ext cx="11700000" cy="537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1460609974"/>
                    </a:ext>
                  </a:extLst>
                </a:gridCol>
                <a:gridCol w="3564000">
                  <a:extLst>
                    <a:ext uri="{9D8B030D-6E8A-4147-A177-3AD203B41FA5}">
                      <a16:colId xmlns:a16="http://schemas.microsoft.com/office/drawing/2014/main" val="2723393860"/>
                    </a:ext>
                  </a:extLst>
                </a:gridCol>
                <a:gridCol w="3564000">
                  <a:extLst>
                    <a:ext uri="{9D8B030D-6E8A-4147-A177-3AD203B41FA5}">
                      <a16:colId xmlns:a16="http://schemas.microsoft.com/office/drawing/2014/main" val="2514588585"/>
                    </a:ext>
                  </a:extLst>
                </a:gridCol>
                <a:gridCol w="3564000">
                  <a:extLst>
                    <a:ext uri="{9D8B030D-6E8A-4147-A177-3AD203B41FA5}">
                      <a16:colId xmlns:a16="http://schemas.microsoft.com/office/drawing/2014/main" val="1606124419"/>
                    </a:ext>
                  </a:extLst>
                </a:gridCol>
              </a:tblGrid>
              <a:tr h="53337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r>
                        <a:rPr kumimoji="1" lang="ja-JP" altLang="en-US" dirty="0"/>
                        <a:t>年生</a:t>
                      </a:r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5</a:t>
                      </a:r>
                      <a:r>
                        <a:rPr kumimoji="1" lang="ja-JP" altLang="en-US" dirty="0"/>
                        <a:t>年生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</a:t>
                      </a:r>
                      <a:r>
                        <a:rPr kumimoji="1" lang="ja-JP" altLang="en-US" dirty="0"/>
                        <a:t>年生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41071"/>
                  </a:ext>
                </a:extLst>
              </a:tr>
              <a:tr h="1904903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勉強する範囲</a:t>
                      </a:r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26776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kumimoji="1" lang="ja-JP" altLang="en-US" sz="1500" dirty="0"/>
                        <a:t>確認</a:t>
                      </a:r>
                      <a:endParaRPr kumimoji="1" lang="en-US" altLang="ja-JP" sz="1500" dirty="0"/>
                    </a:p>
                    <a:p>
                      <a:r>
                        <a:rPr kumimoji="1" lang="ja-JP" altLang="en-US" sz="1500" dirty="0"/>
                        <a:t>テスト</a:t>
                      </a:r>
                      <a:endParaRPr kumimoji="1" lang="en-US" altLang="ja-JP" sz="1500" dirty="0"/>
                    </a:p>
                    <a:p>
                      <a:r>
                        <a:rPr kumimoji="1" lang="ja-JP" altLang="en-US" sz="1500" dirty="0"/>
                        <a:t>（毎週）</a:t>
                      </a:r>
                      <a:endParaRPr kumimoji="1" lang="en-US" altLang="ja-JP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13726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kumimoji="1" lang="en-US" altLang="ja-JP" sz="1500" dirty="0" err="1"/>
                        <a:t>GnoRev</a:t>
                      </a:r>
                      <a:endParaRPr kumimoji="1" lang="en-US" altLang="ja-JP" sz="1500" dirty="0"/>
                    </a:p>
                    <a:p>
                      <a:r>
                        <a:rPr kumimoji="1" lang="ja-JP" altLang="en-US" sz="1500" dirty="0"/>
                        <a:t>（毎月）</a:t>
                      </a:r>
                      <a:endParaRPr kumimoji="1" lang="en-US" altLang="ja-JP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878411"/>
                  </a:ext>
                </a:extLst>
              </a:tr>
            </a:tbl>
          </a:graphicData>
        </a:graphic>
      </p:graphicFrame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89CF2BE-8142-2029-C952-D35AC2FE2712}"/>
              </a:ext>
            </a:extLst>
          </p:cNvPr>
          <p:cNvSpPr txBox="1"/>
          <p:nvPr/>
        </p:nvSpPr>
        <p:spPr>
          <a:xfrm>
            <a:off x="1446331" y="3575034"/>
            <a:ext cx="311394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500" dirty="0"/>
              <a:t>・</a:t>
            </a:r>
            <a:r>
              <a:rPr kumimoji="1" lang="ja-JP" altLang="en-US" sz="1500" dirty="0"/>
              <a:t>基礎知識</a:t>
            </a:r>
            <a:endParaRPr kumimoji="1" lang="en-US" altLang="ja-JP" sz="1500" dirty="0"/>
          </a:p>
          <a:p>
            <a:endParaRPr kumimoji="1" lang="en-US" altLang="ja-JP" sz="1500" dirty="0"/>
          </a:p>
          <a:p>
            <a:endParaRPr lang="en-US" altLang="ja-JP" sz="1500" dirty="0"/>
          </a:p>
          <a:p>
            <a:endParaRPr kumimoji="1" lang="ja-JP" altLang="en-US" sz="15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407BBE2-4879-324D-A21E-8F9C50DF92E9}"/>
              </a:ext>
            </a:extLst>
          </p:cNvPr>
          <p:cNvSpPr txBox="1"/>
          <p:nvPr/>
        </p:nvSpPr>
        <p:spPr>
          <a:xfrm>
            <a:off x="5001352" y="3100760"/>
            <a:ext cx="3097825" cy="1092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300" dirty="0"/>
              <a:t>　・基礎知識</a:t>
            </a:r>
            <a:endParaRPr kumimoji="1" lang="en-US" altLang="ja-JP" sz="1300" dirty="0"/>
          </a:p>
          <a:p>
            <a:endParaRPr kumimoji="1" lang="en-US" altLang="ja-JP" sz="1300" dirty="0"/>
          </a:p>
          <a:p>
            <a:r>
              <a:rPr lang="ja-JP" altLang="en-US" sz="1300" dirty="0"/>
              <a:t>　・</a:t>
            </a:r>
            <a:r>
              <a:rPr kumimoji="1" lang="ja-JP" altLang="en-US" sz="1300" dirty="0"/>
              <a:t>①の応用（難しい問題）</a:t>
            </a:r>
            <a:endParaRPr kumimoji="1" lang="en-US" altLang="ja-JP" sz="1300" dirty="0"/>
          </a:p>
          <a:p>
            <a:endParaRPr lang="en-US" altLang="ja-JP" sz="1300" dirty="0"/>
          </a:p>
          <a:p>
            <a:r>
              <a:rPr kumimoji="1" lang="ja-JP" altLang="en-US" sz="1300" dirty="0"/>
              <a:t>　・①の範囲の復習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7B82F1A-61FB-20E4-ADDF-38BF964F6C3D}"/>
              </a:ext>
            </a:extLst>
          </p:cNvPr>
          <p:cNvSpPr txBox="1"/>
          <p:nvPr/>
        </p:nvSpPr>
        <p:spPr>
          <a:xfrm>
            <a:off x="8538791" y="2754926"/>
            <a:ext cx="3097825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300" dirty="0"/>
              <a:t>　・</a:t>
            </a:r>
            <a:r>
              <a:rPr kumimoji="1" lang="ja-JP" altLang="en-US" sz="1300" dirty="0"/>
              <a:t>①・②の応用（難しい問題）</a:t>
            </a:r>
            <a:endParaRPr kumimoji="1" lang="en-US" altLang="ja-JP" sz="1300" dirty="0"/>
          </a:p>
          <a:p>
            <a:endParaRPr lang="en-US" altLang="ja-JP" sz="1300" dirty="0"/>
          </a:p>
          <a:p>
            <a:r>
              <a:rPr kumimoji="1" lang="ja-JP" altLang="en-US" sz="1300" dirty="0"/>
              <a:t>　・学校別のしけん対さく問題</a:t>
            </a:r>
            <a:endParaRPr kumimoji="1" lang="en-US" altLang="ja-JP" sz="1300" dirty="0"/>
          </a:p>
          <a:p>
            <a:r>
              <a:rPr lang="ja-JP" altLang="en-US" sz="1300" dirty="0"/>
              <a:t>　　（学校によって問題がちがう）</a:t>
            </a:r>
            <a:endParaRPr lang="en-US" altLang="ja-JP" sz="1300" dirty="0"/>
          </a:p>
          <a:p>
            <a:endParaRPr kumimoji="1" lang="en-US" altLang="ja-JP" sz="1300" dirty="0"/>
          </a:p>
          <a:p>
            <a:r>
              <a:rPr kumimoji="1" lang="ja-JP" altLang="en-US" sz="1300" dirty="0"/>
              <a:t>　・模試（</a:t>
            </a:r>
            <a:r>
              <a:rPr kumimoji="1" lang="en-US" altLang="ja-JP" sz="1300" dirty="0" err="1"/>
              <a:t>GnoRev</a:t>
            </a:r>
            <a:r>
              <a:rPr kumimoji="1" lang="ja-JP" altLang="en-US" sz="1300" dirty="0"/>
              <a:t>に</a:t>
            </a:r>
            <a:r>
              <a:rPr kumimoji="1" lang="en-US" altLang="ja-JP" sz="1300" dirty="0"/>
              <a:t>4</a:t>
            </a:r>
            <a:r>
              <a:rPr kumimoji="1" lang="ja-JP" altLang="en-US" sz="1300" dirty="0"/>
              <a:t>教科）</a:t>
            </a:r>
            <a:r>
              <a:rPr kumimoji="1" lang="en-US" altLang="ja-JP" sz="1300" dirty="0"/>
              <a:t>	</a:t>
            </a:r>
            <a:endParaRPr kumimoji="1" lang="ja-JP" altLang="en-US" sz="1300" dirty="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3A22100-4DA2-1C76-7F54-0593F96B4A4F}"/>
              </a:ext>
            </a:extLst>
          </p:cNvPr>
          <p:cNvSpPr/>
          <p:nvPr/>
        </p:nvSpPr>
        <p:spPr>
          <a:xfrm>
            <a:off x="8540255" y="2382878"/>
            <a:ext cx="1129812" cy="3516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500" dirty="0"/>
              <a:t>Step</a:t>
            </a:r>
            <a:r>
              <a:rPr lang="ja-JP" altLang="en-US" sz="1500" dirty="0"/>
              <a:t>③</a:t>
            </a:r>
            <a:endParaRPr kumimoji="1" lang="ja-JP" altLang="en-US" sz="1500" dirty="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4FC05753-A3CA-8167-CC75-C2110AAC213D}"/>
              </a:ext>
            </a:extLst>
          </p:cNvPr>
          <p:cNvSpPr/>
          <p:nvPr/>
        </p:nvSpPr>
        <p:spPr>
          <a:xfrm>
            <a:off x="5001352" y="2737341"/>
            <a:ext cx="1129812" cy="3516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500" dirty="0"/>
              <a:t>Step</a:t>
            </a:r>
            <a:r>
              <a:rPr kumimoji="1" lang="ja-JP" altLang="en-US" sz="1500" dirty="0"/>
              <a:t>②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2616DCD-CDD8-D096-73C3-B08E81A04F55}"/>
              </a:ext>
            </a:extLst>
          </p:cNvPr>
          <p:cNvSpPr/>
          <p:nvPr/>
        </p:nvSpPr>
        <p:spPr>
          <a:xfrm>
            <a:off x="1449263" y="3214555"/>
            <a:ext cx="1129812" cy="3516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500" dirty="0"/>
              <a:t>Step</a:t>
            </a:r>
            <a:r>
              <a:rPr kumimoji="1" lang="ja-JP" altLang="en-US" sz="1500" dirty="0"/>
              <a:t>①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18DD46E-20FF-7AF8-09D2-DCB5BC9EB83D}"/>
              </a:ext>
            </a:extLst>
          </p:cNvPr>
          <p:cNvSpPr txBox="1"/>
          <p:nvPr/>
        </p:nvSpPr>
        <p:spPr>
          <a:xfrm>
            <a:off x="11082701" y="850431"/>
            <a:ext cx="553915" cy="36933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</a:rPr>
              <a:t>2</a:t>
            </a:r>
            <a:r>
              <a:rPr kumimoji="1" lang="ja-JP" altLang="en-US" b="1" dirty="0">
                <a:solidFill>
                  <a:schemeClr val="bg1"/>
                </a:solidFill>
              </a:rPr>
              <a:t>月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9B022AB-2101-1626-A77E-1DCE68FA4603}"/>
              </a:ext>
            </a:extLst>
          </p:cNvPr>
          <p:cNvSpPr txBox="1"/>
          <p:nvPr/>
        </p:nvSpPr>
        <p:spPr>
          <a:xfrm>
            <a:off x="11082701" y="1461937"/>
            <a:ext cx="742036" cy="292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300" dirty="0"/>
              <a:t>入試</a:t>
            </a:r>
            <a:endParaRPr kumimoji="1" lang="ja-JP" altLang="en-US" sz="1300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A72A7DC-FDB8-A3DB-6D50-B1F688F4E6F9}"/>
              </a:ext>
            </a:extLst>
          </p:cNvPr>
          <p:cNvSpPr txBox="1"/>
          <p:nvPr/>
        </p:nvSpPr>
        <p:spPr>
          <a:xfrm>
            <a:off x="1318847" y="4820463"/>
            <a:ext cx="3719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✅ ✅ ✅ ✅ ✅ ✅ ✅ ✅ ✅ ✅ ✅ ✅ ✅ </a:t>
            </a:r>
            <a:endParaRPr kumimoji="1" lang="ja-JP" altLang="en-US" sz="1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988FC3-B9A0-6F55-BCED-5EF10A998717}"/>
              </a:ext>
            </a:extLst>
          </p:cNvPr>
          <p:cNvSpPr txBox="1"/>
          <p:nvPr/>
        </p:nvSpPr>
        <p:spPr>
          <a:xfrm>
            <a:off x="4819645" y="4796511"/>
            <a:ext cx="3719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✅ ✅ ✅ ✅ ✅ ✅ ✅ ✅ ✅ ✅ ✅ ✅ ✅ </a:t>
            </a:r>
            <a:endParaRPr kumimoji="1" lang="ja-JP" altLang="en-US" sz="1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D50221-1CCE-8C31-F37F-51A10F253435}"/>
              </a:ext>
            </a:extLst>
          </p:cNvPr>
          <p:cNvSpPr txBox="1"/>
          <p:nvPr/>
        </p:nvSpPr>
        <p:spPr>
          <a:xfrm>
            <a:off x="8418083" y="4796511"/>
            <a:ext cx="3719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✅ ✅ ✅ ✅ ✅ ✅ ✅ ✅ ✅ ✅ ✅ ✅ ✅ </a:t>
            </a:r>
            <a:endParaRPr kumimoji="1" lang="ja-JP" altLang="en-US" sz="1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8FC95C-1257-A44A-643C-C820ADAC527F}"/>
              </a:ext>
            </a:extLst>
          </p:cNvPr>
          <p:cNvSpPr txBox="1"/>
          <p:nvPr/>
        </p:nvSpPr>
        <p:spPr>
          <a:xfrm>
            <a:off x="1357860" y="5702818"/>
            <a:ext cx="37191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/>
              <a:t>① ② ③ ④ ⑤ ⑥ ⑦ ⑧ ⑨ ⑩ ⑪ ⑫</a:t>
            </a:r>
            <a:endParaRPr kumimoji="1" lang="ja-JP" altLang="en-US" sz="15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8FF06E0-C54B-36F8-7346-35F900CCE7F0}"/>
              </a:ext>
            </a:extLst>
          </p:cNvPr>
          <p:cNvSpPr txBox="1"/>
          <p:nvPr/>
        </p:nvSpPr>
        <p:spPr>
          <a:xfrm>
            <a:off x="4880646" y="5693945"/>
            <a:ext cx="37191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/>
              <a:t>① ② ③ ④ ⑤ ⑥ ⑦ ⑧ ⑨ ⑩ ⑪ ⑫</a:t>
            </a:r>
            <a:endParaRPr kumimoji="1" lang="ja-JP" altLang="en-US" sz="15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939ABC4-F975-5B7B-4AFE-DB2B1E3136F0}"/>
              </a:ext>
            </a:extLst>
          </p:cNvPr>
          <p:cNvSpPr txBox="1"/>
          <p:nvPr/>
        </p:nvSpPr>
        <p:spPr>
          <a:xfrm>
            <a:off x="8492545" y="5667717"/>
            <a:ext cx="37191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/>
              <a:t>① ② ③ ④ ⑤ ⑥ ⑦ ⑧ ⑨ ⑩ ⑪ ⑫</a:t>
            </a:r>
            <a:endParaRPr kumimoji="1" lang="ja-JP" altLang="en-US" sz="15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12A4EB1-CBBD-6482-DF87-9BD189CF7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671" y="2978551"/>
            <a:ext cx="2074409" cy="57715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8CEF6A0-3691-6EE6-DCB4-3EB381B67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026" y="2460720"/>
            <a:ext cx="2074409" cy="57715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2A0CC58-0F7A-CDDA-2BAA-F4C3BDB6C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887" y="2220364"/>
            <a:ext cx="1351399" cy="476799"/>
          </a:xfrm>
          <a:prstGeom prst="rect">
            <a:avLst/>
          </a:prstGeom>
        </p:spPr>
      </p:pic>
      <p:pic>
        <p:nvPicPr>
          <p:cNvPr id="21" name="図 20" descr="黒い背景と白い文字&#10;&#10;自動的に生成された説明">
            <a:extLst>
              <a:ext uri="{FF2B5EF4-FFF2-40B4-BE49-F238E27FC236}">
                <a16:creationId xmlns:a16="http://schemas.microsoft.com/office/drawing/2014/main" id="{FA8292DC-675A-12FB-EDBF-4E256F6E1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7092" y="2593814"/>
            <a:ext cx="596785" cy="681836"/>
          </a:xfrm>
          <a:prstGeom prst="rect">
            <a:avLst/>
          </a:prstGeom>
        </p:spPr>
      </p:pic>
      <p:pic>
        <p:nvPicPr>
          <p:cNvPr id="22" name="図 21" descr="黒い背景と白い文字&#10;&#10;自動的に生成された説明">
            <a:extLst>
              <a:ext uri="{FF2B5EF4-FFF2-40B4-BE49-F238E27FC236}">
                <a16:creationId xmlns:a16="http://schemas.microsoft.com/office/drawing/2014/main" id="{660C66DD-6988-6CC9-90E3-EA458052F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837" y="2113939"/>
            <a:ext cx="596785" cy="681836"/>
          </a:xfrm>
          <a:prstGeom prst="rect">
            <a:avLst/>
          </a:prstGeom>
        </p:spPr>
      </p:pic>
      <p:pic>
        <p:nvPicPr>
          <p:cNvPr id="24" name="図 23" descr="図形&#10;&#10;中程度の精度で自動的に生成された説明">
            <a:extLst>
              <a:ext uri="{FF2B5EF4-FFF2-40B4-BE49-F238E27FC236}">
                <a16:creationId xmlns:a16="http://schemas.microsoft.com/office/drawing/2014/main" id="{D8CBBA58-880A-F87F-E1A3-882936B34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719" y="1834876"/>
            <a:ext cx="488853" cy="47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0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842F650-599E-63B3-37BF-766F7735F054}"/>
              </a:ext>
            </a:extLst>
          </p:cNvPr>
          <p:cNvSpPr txBox="1"/>
          <p:nvPr/>
        </p:nvSpPr>
        <p:spPr>
          <a:xfrm>
            <a:off x="514350" y="95250"/>
            <a:ext cx="676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勉強の方法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72EC659-B0CA-7D85-8143-234D3765C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462033"/>
            <a:ext cx="7353300" cy="420052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21144E-D8AF-8AC7-8661-0E485C10FB46}"/>
              </a:ext>
            </a:extLst>
          </p:cNvPr>
          <p:cNvSpPr/>
          <p:nvPr/>
        </p:nvSpPr>
        <p:spPr>
          <a:xfrm>
            <a:off x="4369777" y="1527351"/>
            <a:ext cx="1608992" cy="22533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7D2D28-C678-F610-E3E6-196C62002436}"/>
              </a:ext>
            </a:extLst>
          </p:cNvPr>
          <p:cNvSpPr txBox="1"/>
          <p:nvPr/>
        </p:nvSpPr>
        <p:spPr>
          <a:xfrm>
            <a:off x="8286750" y="1696917"/>
            <a:ext cx="5627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練習をする</a:t>
            </a:r>
            <a:endParaRPr kumimoji="1" lang="ja-JP" altLang="en-US" dirty="0"/>
          </a:p>
        </p:txBody>
      </p:sp>
      <p:sp>
        <p:nvSpPr>
          <p:cNvPr id="9" name="矢印: U ターン 8">
            <a:extLst>
              <a:ext uri="{FF2B5EF4-FFF2-40B4-BE49-F238E27FC236}">
                <a16:creationId xmlns:a16="http://schemas.microsoft.com/office/drawing/2014/main" id="{7A3E7CCD-65DF-EB60-3D0E-C0E89DA26182}"/>
              </a:ext>
            </a:extLst>
          </p:cNvPr>
          <p:cNvSpPr/>
          <p:nvPr/>
        </p:nvSpPr>
        <p:spPr>
          <a:xfrm rot="5400000">
            <a:off x="7569103" y="4024311"/>
            <a:ext cx="3876788" cy="128316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A83B6F-C0B9-E22F-5075-3E5CF98B7210}"/>
              </a:ext>
            </a:extLst>
          </p:cNvPr>
          <p:cNvSpPr txBox="1"/>
          <p:nvPr/>
        </p:nvSpPr>
        <p:spPr>
          <a:xfrm>
            <a:off x="923191" y="624254"/>
            <a:ext cx="912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間違ってた問題はお宝問題✨そこを何度もに解くと、覚えることができるよ。</a:t>
            </a:r>
            <a:r>
              <a:rPr kumimoji="1" lang="ja-JP" altLang="en-US" b="1" dirty="0"/>
              <a:t>まずは、できなかった問題に丸つけしてみよう！！</a:t>
            </a:r>
          </a:p>
        </p:txBody>
      </p:sp>
    </p:spTree>
    <p:extLst>
      <p:ext uri="{BB962C8B-B14F-4D97-AF65-F5344CB8AC3E}">
        <p14:creationId xmlns:p14="http://schemas.microsoft.com/office/powerpoint/2010/main" val="191194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33AD1A51-8389-297D-6EBA-858C21891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17837"/>
              </p:ext>
            </p:extLst>
          </p:nvPr>
        </p:nvGraphicFramePr>
        <p:xfrm>
          <a:off x="316522" y="930682"/>
          <a:ext cx="11095894" cy="5737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4427">
                  <a:extLst>
                    <a:ext uri="{9D8B030D-6E8A-4147-A177-3AD203B41FA5}">
                      <a16:colId xmlns:a16="http://schemas.microsoft.com/office/drawing/2014/main" val="15912626"/>
                    </a:ext>
                  </a:extLst>
                </a:gridCol>
                <a:gridCol w="3987413">
                  <a:extLst>
                    <a:ext uri="{9D8B030D-6E8A-4147-A177-3AD203B41FA5}">
                      <a16:colId xmlns:a16="http://schemas.microsoft.com/office/drawing/2014/main" val="2723393860"/>
                    </a:ext>
                  </a:extLst>
                </a:gridCol>
                <a:gridCol w="4054054">
                  <a:extLst>
                    <a:ext uri="{9D8B030D-6E8A-4147-A177-3AD203B41FA5}">
                      <a16:colId xmlns:a16="http://schemas.microsoft.com/office/drawing/2014/main" val="2514588585"/>
                    </a:ext>
                  </a:extLst>
                </a:gridCol>
              </a:tblGrid>
              <a:tr h="61676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良いところ</a:t>
                      </a:r>
                      <a:endParaRPr kumimoji="1" lang="en-US" altLang="ja-JP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悪いところ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41071"/>
                  </a:ext>
                </a:extLst>
              </a:tr>
              <a:tr h="1267533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地元の中学校に行く</a:t>
                      </a:r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・知っている友達がいる。</a:t>
                      </a:r>
                      <a:endParaRPr kumimoji="1" lang="en-US" altLang="ja-JP" sz="1300" dirty="0"/>
                    </a:p>
                    <a:p>
                      <a:r>
                        <a:rPr kumimoji="1" lang="ja-JP" altLang="en-US" sz="1300" dirty="0"/>
                        <a:t>・サッカーが強い（〇〇区優勝）</a:t>
                      </a:r>
                      <a:endParaRPr kumimoji="1" lang="en-US" altLang="ja-JP" sz="1300" dirty="0"/>
                    </a:p>
                    <a:p>
                      <a:endParaRPr kumimoji="1" lang="en-US" altLang="ja-JP" sz="1300" dirty="0"/>
                    </a:p>
                    <a:p>
                      <a:endParaRPr kumimoji="1" lang="en-US" altLang="ja-JP" sz="1300" dirty="0"/>
                    </a:p>
                    <a:p>
                      <a:r>
                        <a:rPr kumimoji="1" lang="ja-JP" altLang="en-US" sz="1300" dirty="0"/>
                        <a:t>・家から近いので歩いて行ける。</a:t>
                      </a:r>
                      <a:endParaRPr kumimoji="1" lang="en-US" altLang="ja-JP" sz="1300" dirty="0"/>
                    </a:p>
                    <a:p>
                      <a:endParaRPr kumimoji="1" lang="en-US" altLang="ja-JP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・サッカー強いけど、〇〇区レベル。</a:t>
                      </a:r>
                      <a:endParaRPr kumimoji="1" lang="en-US" altLang="ja-JP" sz="1300" dirty="0"/>
                    </a:p>
                    <a:p>
                      <a:endParaRPr kumimoji="1" lang="en-US" altLang="ja-JP" sz="1300" dirty="0"/>
                    </a:p>
                    <a:p>
                      <a:r>
                        <a:rPr kumimoji="1" lang="ja-JP" altLang="en-US" sz="1300" dirty="0"/>
                        <a:t>・高校受験しないといけないので、中学生になったら塾に通って勉強することもある。</a:t>
                      </a:r>
                      <a:endParaRPr kumimoji="1" lang="en-US" altLang="ja-JP" sz="1300" dirty="0"/>
                    </a:p>
                    <a:p>
                      <a:endParaRPr kumimoji="1" lang="en-US" altLang="ja-JP" sz="1300" dirty="0"/>
                    </a:p>
                    <a:p>
                      <a:r>
                        <a:rPr kumimoji="1" lang="ja-JP" altLang="en-US" sz="1300" dirty="0"/>
                        <a:t>・学校が合わず、嫌でも違う学校に行けない。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267769"/>
                  </a:ext>
                </a:extLst>
              </a:tr>
              <a:tr h="1076859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中学受験する</a:t>
                      </a:r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・新しい友達ができる</a:t>
                      </a:r>
                      <a:endParaRPr kumimoji="1" lang="en-US" altLang="ja-JP" sz="1300" dirty="0"/>
                    </a:p>
                    <a:p>
                      <a:endParaRPr kumimoji="1" lang="en-US" altLang="ja-JP" sz="1300" dirty="0"/>
                    </a:p>
                    <a:p>
                      <a:r>
                        <a:rPr kumimoji="1" lang="ja-JP" altLang="en-US" sz="1300" dirty="0"/>
                        <a:t>・自分に合っている学校を選べる</a:t>
                      </a:r>
                      <a:endParaRPr kumimoji="1" lang="en-US" altLang="ja-JP" sz="1300" dirty="0"/>
                    </a:p>
                    <a:p>
                      <a:endParaRPr kumimoji="1" lang="en-US" altLang="ja-JP" sz="1300" dirty="0"/>
                    </a:p>
                    <a:p>
                      <a:r>
                        <a:rPr kumimoji="1" lang="ja-JP" altLang="en-US" sz="1300" dirty="0"/>
                        <a:t>・今まで知らなかったことを勉強を通して知れる。ちょっとかしこくなれる。</a:t>
                      </a:r>
                      <a:endParaRPr kumimoji="1" lang="en-US" altLang="ja-JP" sz="1300" dirty="0"/>
                    </a:p>
                    <a:p>
                      <a:endParaRPr kumimoji="1" lang="en-US" altLang="ja-JP" sz="1300" dirty="0"/>
                    </a:p>
                    <a:p>
                      <a:r>
                        <a:rPr kumimoji="1" lang="ja-JP" altLang="en-US" sz="1300" dirty="0"/>
                        <a:t>・将来、何になりたいか、たくさんの選択しをもてる。</a:t>
                      </a:r>
                      <a:br>
                        <a:rPr kumimoji="1" lang="en-US" altLang="ja-JP" sz="1300" dirty="0"/>
                      </a:br>
                      <a:endParaRPr kumimoji="1" lang="en-US" altLang="ja-JP" sz="1300" dirty="0"/>
                    </a:p>
                    <a:p>
                      <a:r>
                        <a:rPr kumimoji="1" lang="ja-JP" altLang="en-US" sz="1300" dirty="0"/>
                        <a:t>・サッカーが強い学校もある。</a:t>
                      </a:r>
                      <a:endParaRPr kumimoji="1" lang="en-US" altLang="ja-JP" sz="13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/>
                        <a:t>（全国大会やと都大会進出）</a:t>
                      </a:r>
                      <a:endParaRPr kumimoji="1" lang="en-US" altLang="ja-JP" sz="1300" dirty="0"/>
                    </a:p>
                    <a:p>
                      <a:r>
                        <a:rPr kumimoji="1" lang="ja-JP" altLang="en-US" sz="1300" dirty="0"/>
                        <a:t>・良いコーチがいたり、暗くても練習できるようライトが設置されていて、せつびがととのっている</a:t>
                      </a:r>
                      <a:endParaRPr kumimoji="1" lang="en-US" altLang="ja-JP" sz="1300" dirty="0"/>
                    </a:p>
                    <a:p>
                      <a:r>
                        <a:rPr kumimoji="1" lang="ja-JP" altLang="en-US" sz="1300" dirty="0"/>
                        <a:t>　</a:t>
                      </a:r>
                      <a:endParaRPr kumimoji="1" lang="en-US" altLang="ja-JP" sz="1300" dirty="0"/>
                    </a:p>
                    <a:p>
                      <a:r>
                        <a:rPr kumimoji="1" lang="ja-JP" altLang="en-US" sz="1300" dirty="0"/>
                        <a:t>・校しゃや校庭が広くてきれい。</a:t>
                      </a:r>
                      <a:endParaRPr kumimoji="1" lang="en-US" altLang="ja-JP" sz="1300" dirty="0"/>
                    </a:p>
                    <a:p>
                      <a:endParaRPr kumimoji="1" lang="en-US" altLang="ja-JP" sz="1300" dirty="0"/>
                    </a:p>
                    <a:p>
                      <a:endParaRPr kumimoji="1" lang="ja-JP" alt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・一から友達を作る必要がある。</a:t>
                      </a:r>
                      <a:endParaRPr kumimoji="1" lang="en-US" altLang="ja-JP" sz="1300" dirty="0"/>
                    </a:p>
                    <a:p>
                      <a:endParaRPr kumimoji="1" lang="en-US" altLang="ja-JP" sz="1300" dirty="0"/>
                    </a:p>
                    <a:p>
                      <a:r>
                        <a:rPr kumimoji="1" lang="ja-JP" altLang="en-US" sz="1300" dirty="0"/>
                        <a:t>・電車やバスで通う必要がある。</a:t>
                      </a:r>
                      <a:endParaRPr kumimoji="1" lang="en-US" altLang="ja-JP" sz="1300" dirty="0"/>
                    </a:p>
                    <a:p>
                      <a:endParaRPr kumimoji="1" lang="en-US" altLang="ja-JP" sz="1300" dirty="0"/>
                    </a:p>
                    <a:p>
                      <a:endParaRPr kumimoji="1" lang="ja-JP" alt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844379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BD8070D2-F36F-3A6B-081E-863E5196F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45" y="3461643"/>
            <a:ext cx="2869780" cy="158697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04E9A8-8C52-009A-84FA-2A766A4D81AB}"/>
              </a:ext>
            </a:extLst>
          </p:cNvPr>
          <p:cNvSpPr txBox="1"/>
          <p:nvPr/>
        </p:nvSpPr>
        <p:spPr>
          <a:xfrm>
            <a:off x="514350" y="95250"/>
            <a:ext cx="273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受験のしけんはんい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86CA551-54BC-72A0-6944-A661282C9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13" y="1842175"/>
            <a:ext cx="1894742" cy="106961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1E37DF1-3298-D6C3-7AF6-5134230C86E8}"/>
              </a:ext>
            </a:extLst>
          </p:cNvPr>
          <p:cNvSpPr txBox="1"/>
          <p:nvPr/>
        </p:nvSpPr>
        <p:spPr>
          <a:xfrm>
            <a:off x="3497258" y="6662648"/>
            <a:ext cx="20802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参照：明治大学明治中学校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880F7B38-1262-F0C5-CE0E-E26D06E919F3}"/>
              </a:ext>
            </a:extLst>
          </p:cNvPr>
          <p:cNvSpPr/>
          <p:nvPr/>
        </p:nvSpPr>
        <p:spPr>
          <a:xfrm>
            <a:off x="8726364" y="187558"/>
            <a:ext cx="2836985" cy="743124"/>
          </a:xfrm>
          <a:prstGeom prst="wedgeRoundRectCallout">
            <a:avLst>
              <a:gd name="adj1" fmla="val -36487"/>
              <a:gd name="adj2" fmla="val 759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500" dirty="0">
                <a:solidFill>
                  <a:schemeClr val="tx1"/>
                </a:solidFill>
              </a:rPr>
              <a:t>どっちの中学校に行きたいかな？</a:t>
            </a:r>
          </a:p>
        </p:txBody>
      </p:sp>
    </p:spTree>
    <p:extLst>
      <p:ext uri="{BB962C8B-B14F-4D97-AF65-F5344CB8AC3E}">
        <p14:creationId xmlns:p14="http://schemas.microsoft.com/office/powerpoint/2010/main" val="1783662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754</Words>
  <PresentationFormat>ワイド画面</PresentationFormat>
  <Paragraphs>233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2024-04-30T06:43:04Z</dcterms:created>
  <dcterms:modified xsi:type="dcterms:W3CDTF">2024-09-20T12:25:10Z</dcterms:modified>
</cp:coreProperties>
</file>